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5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6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7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8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9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theme/theme10.xml" ContentType="application/vnd.openxmlformats-officedocument.theme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theme/theme11.xml" ContentType="application/vnd.openxmlformats-officedocument.theme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12.xml" ContentType="application/vnd.openxmlformats-officedocument.theme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3.xml" ContentType="application/vnd.openxmlformats-officedocument.theme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14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theme/theme15.xml" ContentType="application/vnd.openxmlformats-officedocument.theme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28" r:id="rId3"/>
    <p:sldMasterId id="2147483763" r:id="rId4"/>
    <p:sldMasterId id="2147483800" r:id="rId5"/>
    <p:sldMasterId id="2147483835" r:id="rId6"/>
    <p:sldMasterId id="2147483869" r:id="rId7"/>
    <p:sldMasterId id="2147483904" r:id="rId8"/>
    <p:sldMasterId id="2147483939" r:id="rId9"/>
    <p:sldMasterId id="2147483974" r:id="rId10"/>
    <p:sldMasterId id="2147484008" r:id="rId11"/>
    <p:sldMasterId id="2147484043" r:id="rId12"/>
    <p:sldMasterId id="2147484078" r:id="rId13"/>
    <p:sldMasterId id="2147484112" r:id="rId14"/>
    <p:sldMasterId id="2147484147" r:id="rId15"/>
    <p:sldMasterId id="2147484185" r:id="rId16"/>
  </p:sldMasterIdLst>
  <p:notesMasterIdLst>
    <p:notesMasterId r:id="rId29"/>
  </p:notesMasterIdLst>
  <p:sldIdLst>
    <p:sldId id="962" r:id="rId17"/>
    <p:sldId id="963" r:id="rId18"/>
    <p:sldId id="965" r:id="rId19"/>
    <p:sldId id="966" r:id="rId20"/>
    <p:sldId id="971" r:id="rId21"/>
    <p:sldId id="972" r:id="rId22"/>
    <p:sldId id="973" r:id="rId23"/>
    <p:sldId id="970" r:id="rId24"/>
    <p:sldId id="974" r:id="rId25"/>
    <p:sldId id="976" r:id="rId26"/>
    <p:sldId id="975" r:id="rId27"/>
    <p:sldId id="978" r:id="rId28"/>
  </p:sldIdLst>
  <p:sldSz cx="9144000" cy="5143500" type="screen16x9"/>
  <p:notesSz cx="6858000" cy="9144000"/>
  <p:defaultTextStyle>
    <a:defPPr>
      <a:defRPr lang="en-US"/>
    </a:defPPr>
    <a:lvl1pPr marL="0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5858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1880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7792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3759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9616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5474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1462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7394" algn="l" defTabSz="911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D476E9-9B47-7C4A-8049-540F749A3E37}">
          <p14:sldIdLst>
            <p14:sldId id="962"/>
            <p14:sldId id="963"/>
            <p14:sldId id="965"/>
            <p14:sldId id="966"/>
            <p14:sldId id="971"/>
            <p14:sldId id="972"/>
            <p14:sldId id="973"/>
            <p14:sldId id="970"/>
            <p14:sldId id="974"/>
            <p14:sldId id="976"/>
            <p14:sldId id="975"/>
            <p14:sldId id="978"/>
          </p14:sldIdLst>
        </p14:section>
        <p14:section name="Appendix" id="{CC27238F-29B3-3348-A52B-E18BF226AD9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  <a:srgbClr val="A6A6A6"/>
    <a:srgbClr val="E26F18"/>
    <a:srgbClr val="E87722"/>
    <a:srgbClr val="E87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7" autoAdjust="0"/>
    <p:restoredTop sz="86430" autoAdjust="0"/>
  </p:normalViewPr>
  <p:slideViewPr>
    <p:cSldViewPr>
      <p:cViewPr varScale="1">
        <p:scale>
          <a:sx n="160" d="100"/>
          <a:sy n="160" d="100"/>
        </p:scale>
        <p:origin x="184" y="3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5752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90" d="100"/>
        <a:sy n="90" d="100"/>
      </p:scale>
      <p:origin x="0" y="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3E400-C141-4A18-A9BE-0660F3EA8EE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274C0-F051-429F-9D4D-572AD0508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93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858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1880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7792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3759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9616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5474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1462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7394" algn="l" defTabSz="911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9E9180-D9E8-A84B-81A0-04A3EECF5BA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1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BCE8-89E2-4E4B-987F-0ECB797A6D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01934794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006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0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B50F4D2-0E85-C94E-A9DB-3746E50F95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090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0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9A4BA3D-BFD8-2844-AC61-8E6E21CD242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29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0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FB36B3-FE99-F548-8FBC-2077921C956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190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70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45" indent="0" algn="ctr">
              <a:buNone/>
              <a:defRPr sz="1500"/>
            </a:lvl2pPr>
            <a:lvl3pPr marL="682859" indent="0" algn="ctr">
              <a:buNone/>
              <a:defRPr sz="1400"/>
            </a:lvl3pPr>
            <a:lvl4pPr marL="1024289" indent="0" algn="ctr">
              <a:buNone/>
              <a:defRPr sz="1200"/>
            </a:lvl4pPr>
            <a:lvl5pPr marL="1365718" indent="0" algn="ctr">
              <a:buNone/>
              <a:defRPr sz="1200"/>
            </a:lvl5pPr>
            <a:lvl6pPr marL="1707233" indent="0" algn="ctr">
              <a:buNone/>
              <a:defRPr sz="1200"/>
            </a:lvl6pPr>
            <a:lvl7pPr marL="2048576" indent="0" algn="ctr">
              <a:buNone/>
              <a:defRPr sz="1200"/>
            </a:lvl7pPr>
            <a:lvl8pPr marL="2389920" indent="0" algn="ctr">
              <a:buNone/>
              <a:defRPr sz="1200"/>
            </a:lvl8pPr>
            <a:lvl9pPr marL="27313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36" indent="-256136" defTabSz="68285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62E7625-CC0E-B947-8C9B-09323ABCDDB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9041022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B292-233A-C04F-A301-B8E346552D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4939959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A9C6-6EC0-1F4E-80EA-138E86F27C4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755025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FABD4-38FD-EB4A-8839-E5F91697EE9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45" indent="0">
              <a:buNone/>
              <a:defRPr sz="1500" b="1"/>
            </a:lvl2pPr>
            <a:lvl3pPr marL="682859" indent="0">
              <a:buNone/>
              <a:defRPr sz="1400" b="1"/>
            </a:lvl3pPr>
            <a:lvl4pPr marL="1024289" indent="0">
              <a:buNone/>
              <a:defRPr sz="1200" b="1"/>
            </a:lvl4pPr>
            <a:lvl5pPr marL="1365718" indent="0">
              <a:buNone/>
              <a:defRPr sz="1200" b="1"/>
            </a:lvl5pPr>
            <a:lvl6pPr marL="1707233" indent="0">
              <a:buNone/>
              <a:defRPr sz="1200" b="1"/>
            </a:lvl6pPr>
            <a:lvl7pPr marL="2048576" indent="0">
              <a:buNone/>
              <a:defRPr sz="1200" b="1"/>
            </a:lvl7pPr>
            <a:lvl8pPr marL="2389920" indent="0">
              <a:buNone/>
              <a:defRPr sz="1200" b="1"/>
            </a:lvl8pPr>
            <a:lvl9pPr marL="27313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45" indent="0">
              <a:buNone/>
              <a:defRPr sz="1500" b="1"/>
            </a:lvl2pPr>
            <a:lvl3pPr marL="682859" indent="0">
              <a:buNone/>
              <a:defRPr sz="1400" b="1"/>
            </a:lvl3pPr>
            <a:lvl4pPr marL="1024289" indent="0">
              <a:buNone/>
              <a:defRPr sz="1200" b="1"/>
            </a:lvl4pPr>
            <a:lvl5pPr marL="1365718" indent="0">
              <a:buNone/>
              <a:defRPr sz="1200" b="1"/>
            </a:lvl5pPr>
            <a:lvl6pPr marL="1707233" indent="0">
              <a:buNone/>
              <a:defRPr sz="1200" b="1"/>
            </a:lvl6pPr>
            <a:lvl7pPr marL="2048576" indent="0">
              <a:buNone/>
              <a:defRPr sz="1200" b="1"/>
            </a:lvl7pPr>
            <a:lvl8pPr marL="2389920" indent="0">
              <a:buNone/>
              <a:defRPr sz="1200" b="1"/>
            </a:lvl8pPr>
            <a:lvl9pPr marL="27313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68435160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E1346-B0C0-2147-95AA-C39A441DA0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804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7C0C6-8ED4-1B4A-912A-63D733E6057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749022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996D-B23A-1943-9F7D-1858F957DF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0250548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8402-516F-854E-B0AB-6AF00099F52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7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58" indent="-170758">
              <a:buFont typeface="Arial" panose="020B0604020202020204" pitchFamily="34" charset="0"/>
              <a:buChar char="•"/>
              <a:defRPr sz="1200"/>
            </a:lvl2pPr>
            <a:lvl3pPr marL="341345" indent="-1707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22" indent="-1719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7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58" indent="-170758">
              <a:buFont typeface="Arial" panose="020B0604020202020204" pitchFamily="34" charset="0"/>
              <a:buChar char="•"/>
              <a:defRPr sz="1200"/>
            </a:lvl2pPr>
            <a:lvl3pPr marL="341345" indent="-1707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22" indent="-1719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7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58" indent="-170758">
              <a:buFont typeface="Arial" panose="020B0604020202020204" pitchFamily="34" charset="0"/>
              <a:buChar char="•"/>
              <a:defRPr sz="1200"/>
            </a:lvl2pPr>
            <a:lvl3pPr marL="341345" indent="-1707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22" indent="-1719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5323425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4131-A758-FB4C-8EBE-DDC67F753AC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6201300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50C8A-83FA-F54B-A9C3-CE1446FDD6F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485446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B5BB-CC71-894C-B1DE-B90BC4422C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502439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C5BD-69F5-DB40-8C40-56BFD55BD50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5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1146909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EEDE7-EBD0-C04F-BB8F-79F19FFBCAE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6839983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17BB8-6418-A44C-BF22-6212FB545C2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85" y="2905293"/>
            <a:ext cx="1558019" cy="1523832"/>
          </a:xfrm>
          <a:solidFill>
            <a:schemeClr val="accent4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6560940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420F-B0C1-FA4A-B1B3-57C2984D0D4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75" y="2228850"/>
            <a:ext cx="1096055" cy="1079556"/>
          </a:xfrm>
          <a:solidFill>
            <a:schemeClr val="accent2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1" y="2228850"/>
            <a:ext cx="1096055" cy="1079556"/>
          </a:xfrm>
          <a:solidFill>
            <a:srgbClr val="A22B38"/>
          </a:solidFill>
        </p:spPr>
        <p:txBody>
          <a:bodyPr lIns="102353" tIns="10235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965643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EF50-29EC-B149-AF75-9FA7082C05D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5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1" tIns="34289" rIns="68321" bIns="34289" rtlCol="0" anchor="t"/>
          <a:lstStyle/>
          <a:p>
            <a:pPr defTabSz="68285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24900448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1C6FA-2E4B-D24A-9850-AD511651F4A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5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53" tIns="10235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1517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43AF5-EC7D-5A4F-BD33-8ABB90EC15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3739079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A61A-4754-814D-973A-71B7DCDF7EB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5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5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5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4379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54F6B-7ADE-0849-AAC3-6022FBD64F6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5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390227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DDEA-43B8-9947-9CE2-2492DA42F7A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3235630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9560-1D51-3D4A-B4DB-D6F67457D30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4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1699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EBA8-EE56-2B49-9400-FF233C1600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4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54057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F947-E5AD-0B44-AAF5-F93561601AD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1" tIns="6832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4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67639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2C8D4A3-3D0B-A244-803F-FA00E312399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49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719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945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0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E0C8-D155-004C-96BC-1F9187129F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62223829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0901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859" rIns="68285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19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921E1F5-A2E0-B34A-914F-BAFF5DE54E0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307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4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7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2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3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5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53" tIns="107058" rIns="133953" bIns="107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0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9796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8728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9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323DC9-853F-4D48-89E2-739BCB2C8C1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283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9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B72607-4E2C-874D-9B3E-7AAC7A156F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38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79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9D6181-F4E3-0648-93FD-26E4D99C93A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7649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791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90" indent="0" algn="ctr">
              <a:buNone/>
              <a:defRPr sz="1500"/>
            </a:lvl2pPr>
            <a:lvl3pPr marL="682944" indent="0" algn="ctr">
              <a:buNone/>
              <a:defRPr sz="1400"/>
            </a:lvl3pPr>
            <a:lvl4pPr marL="1024417" indent="0" algn="ctr">
              <a:buNone/>
              <a:defRPr sz="1200"/>
            </a:lvl4pPr>
            <a:lvl5pPr marL="1365888" indent="0" algn="ctr">
              <a:buNone/>
              <a:defRPr sz="1200"/>
            </a:lvl5pPr>
            <a:lvl6pPr marL="1707443" indent="0" algn="ctr">
              <a:buNone/>
              <a:defRPr sz="1200"/>
            </a:lvl6pPr>
            <a:lvl7pPr marL="2048831" indent="0" algn="ctr">
              <a:buNone/>
              <a:defRPr sz="1200"/>
            </a:lvl7pPr>
            <a:lvl8pPr marL="2390220" indent="0" algn="ctr">
              <a:buNone/>
              <a:defRPr sz="1200"/>
            </a:lvl8pPr>
            <a:lvl9pPr marL="273165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66" indent="-256166" defTabSz="68294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C2C5B6-5730-FE47-81E8-859F4DE3B42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5109358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C030F-F6EB-314D-84E1-B8C1084186A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45960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7ADCE-FA7E-D842-AF67-C16DC265353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3814958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0AEF-6F24-1C4B-8C42-0EA0669ECF4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0954482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6C4FB-1A7F-AE46-9B9D-B3DC5D1CCC6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90" indent="0">
              <a:buNone/>
              <a:defRPr sz="1500" b="1"/>
            </a:lvl2pPr>
            <a:lvl3pPr marL="682944" indent="0">
              <a:buNone/>
              <a:defRPr sz="1400" b="1"/>
            </a:lvl3pPr>
            <a:lvl4pPr marL="1024417" indent="0">
              <a:buNone/>
              <a:defRPr sz="1200" b="1"/>
            </a:lvl4pPr>
            <a:lvl5pPr marL="1365888" indent="0">
              <a:buNone/>
              <a:defRPr sz="1200" b="1"/>
            </a:lvl5pPr>
            <a:lvl6pPr marL="1707443" indent="0">
              <a:buNone/>
              <a:defRPr sz="1200" b="1"/>
            </a:lvl6pPr>
            <a:lvl7pPr marL="2048831" indent="0">
              <a:buNone/>
              <a:defRPr sz="1200" b="1"/>
            </a:lvl7pPr>
            <a:lvl8pPr marL="2390220" indent="0">
              <a:buNone/>
              <a:defRPr sz="1200" b="1"/>
            </a:lvl8pPr>
            <a:lvl9pPr marL="273165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90" indent="0">
              <a:buNone/>
              <a:defRPr sz="1500" b="1"/>
            </a:lvl2pPr>
            <a:lvl3pPr marL="682944" indent="0">
              <a:buNone/>
              <a:defRPr sz="1400" b="1"/>
            </a:lvl3pPr>
            <a:lvl4pPr marL="1024417" indent="0">
              <a:buNone/>
              <a:defRPr sz="1200" b="1"/>
            </a:lvl4pPr>
            <a:lvl5pPr marL="1365888" indent="0">
              <a:buNone/>
              <a:defRPr sz="1200" b="1"/>
            </a:lvl5pPr>
            <a:lvl6pPr marL="1707443" indent="0">
              <a:buNone/>
              <a:defRPr sz="1200" b="1"/>
            </a:lvl6pPr>
            <a:lvl7pPr marL="2048831" indent="0">
              <a:buNone/>
              <a:defRPr sz="1200" b="1"/>
            </a:lvl7pPr>
            <a:lvl8pPr marL="2390220" indent="0">
              <a:buNone/>
              <a:defRPr sz="1200" b="1"/>
            </a:lvl8pPr>
            <a:lvl9pPr marL="273165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60394076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AF01-70E2-9948-B2C4-F97EB37ED51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18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3A3D-9C83-804D-9F0B-A504D8BBE5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54123331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64236-416E-0547-8760-E10DA2A8B2E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7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78" indent="-170778">
              <a:buFont typeface="Arial" panose="020B0604020202020204" pitchFamily="34" charset="0"/>
              <a:buChar char="•"/>
              <a:defRPr sz="1200"/>
            </a:lvl2pPr>
            <a:lvl3pPr marL="341390" indent="-17077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82" indent="-17196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7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78" indent="-170778">
              <a:buFont typeface="Arial" panose="020B0604020202020204" pitchFamily="34" charset="0"/>
              <a:buChar char="•"/>
              <a:defRPr sz="1200"/>
            </a:lvl2pPr>
            <a:lvl3pPr marL="341390" indent="-17077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82" indent="-17196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7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78" indent="-170778">
              <a:buFont typeface="Arial" panose="020B0604020202020204" pitchFamily="34" charset="0"/>
              <a:buChar char="•"/>
              <a:defRPr sz="1200"/>
            </a:lvl2pPr>
            <a:lvl3pPr marL="341390" indent="-17077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482" indent="-17196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63253709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E545-59B4-6048-906B-6EC287F613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645440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81E34-100C-3349-AC13-6633719031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72404338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D332-3544-0649-A895-1690C35762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81604831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6908-CE42-CB4F-AF53-F8B3A517E78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6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67831996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EBCB-9506-014F-87E9-9E751104C1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353632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D523D-BD8A-B94D-8145-CA1745486E7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3577318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EE7E-E0FF-E94D-B3C1-9962089E9CE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80" y="2905293"/>
            <a:ext cx="1558019" cy="1523832"/>
          </a:xfrm>
          <a:solidFill>
            <a:schemeClr val="accent4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10127430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5C84-49D5-F746-8C16-DC6F022699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70" y="2228850"/>
            <a:ext cx="1096055" cy="1079556"/>
          </a:xfrm>
          <a:solidFill>
            <a:schemeClr val="accent2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86" y="2228850"/>
            <a:ext cx="1096055" cy="1079556"/>
          </a:xfrm>
          <a:solidFill>
            <a:srgbClr val="A22B38"/>
          </a:solidFill>
        </p:spPr>
        <p:txBody>
          <a:bodyPr lIns="102368" tIns="10236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04974460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7375-507F-9E44-B4D6-95AE433F9A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6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28" tIns="34289" rIns="68328" bIns="34289" rtlCol="0" anchor="t"/>
          <a:lstStyle/>
          <a:p>
            <a:pPr defTabSz="68294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68401061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DA554-D1EC-AB41-B113-9FE8CC2788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6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68" tIns="10236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365547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39A1C-2C3B-B144-9C6D-B76DD6604AA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6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6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6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4919650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0AC65-E1A3-6D48-BA09-DE0BFCA17E4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6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378347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FD53-AA9F-5D44-BC4A-E79DE37F5C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03197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10B9-394A-224D-B0AA-96CEA7E52A7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9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429645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123E6-AF25-6544-93E7-F06DAB85575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9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841020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4D048-5134-DA4D-877A-93A6D29DE78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28" tIns="6832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9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776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26F6-3569-3F40-A20B-524EA3343C3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93" y="2905293"/>
            <a:ext cx="1558019" cy="1523832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8054158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3BEC875-7399-3049-8B25-48CFC3E3CEC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2432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3314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59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590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4574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944" rIns="682944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1196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CF61A4C-FFCB-094F-95D0-4738F359607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806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8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4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8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2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4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68" tIns="107073" rIns="133968" bIns="10707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7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1351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2777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82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27048D-3F96-DE44-ADF8-832221F6D3C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43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A88D-2FE2-B64E-A1C0-8815445E499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83" y="2228850"/>
            <a:ext cx="1096055" cy="1079556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9" y="2228850"/>
            <a:ext cx="1096055" cy="1079556"/>
          </a:xfrm>
          <a:solidFill>
            <a:srgbClr val="A22B38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7127681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82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5EEA22-40EB-2D4F-97DB-56448B36C7F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2754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82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C4082B2-E6ED-6E47-A259-09E869DA561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101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825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08" indent="0" algn="ctr">
              <a:buNone/>
              <a:defRPr sz="1500"/>
            </a:lvl2pPr>
            <a:lvl3pPr marL="682978" indent="0" algn="ctr">
              <a:buNone/>
              <a:defRPr sz="1400"/>
            </a:lvl3pPr>
            <a:lvl4pPr marL="1024468" indent="0" algn="ctr">
              <a:buNone/>
              <a:defRPr sz="1200"/>
            </a:lvl4pPr>
            <a:lvl5pPr marL="1365956" indent="0" algn="ctr">
              <a:buNone/>
              <a:defRPr sz="1200"/>
            </a:lvl5pPr>
            <a:lvl6pPr marL="1707527" indent="0" algn="ctr">
              <a:buNone/>
              <a:defRPr sz="1200"/>
            </a:lvl6pPr>
            <a:lvl7pPr marL="2048933" indent="0" algn="ctr">
              <a:buNone/>
              <a:defRPr sz="1200"/>
            </a:lvl7pPr>
            <a:lvl8pPr marL="2390340" indent="0" algn="ctr">
              <a:buNone/>
              <a:defRPr sz="1200"/>
            </a:lvl8pPr>
            <a:lvl9pPr marL="273179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78" indent="-256178" defTabSz="68297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842840E-3492-ED43-B44C-59F5ED7B44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69183389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7EA5-1403-2A4E-9538-8AEF72A047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81795554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7BC6-0158-844C-830C-3154F6D103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4261827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59F2-23A4-EA40-8721-1F381230E58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08" indent="0">
              <a:buNone/>
              <a:defRPr sz="1500" b="1"/>
            </a:lvl2pPr>
            <a:lvl3pPr marL="682978" indent="0">
              <a:buNone/>
              <a:defRPr sz="1400" b="1"/>
            </a:lvl3pPr>
            <a:lvl4pPr marL="1024468" indent="0">
              <a:buNone/>
              <a:defRPr sz="1200" b="1"/>
            </a:lvl4pPr>
            <a:lvl5pPr marL="1365956" indent="0">
              <a:buNone/>
              <a:defRPr sz="1200" b="1"/>
            </a:lvl5pPr>
            <a:lvl6pPr marL="1707527" indent="0">
              <a:buNone/>
              <a:defRPr sz="1200" b="1"/>
            </a:lvl6pPr>
            <a:lvl7pPr marL="2048933" indent="0">
              <a:buNone/>
              <a:defRPr sz="1200" b="1"/>
            </a:lvl7pPr>
            <a:lvl8pPr marL="2390340" indent="0">
              <a:buNone/>
              <a:defRPr sz="1200" b="1"/>
            </a:lvl8pPr>
            <a:lvl9pPr marL="273179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08" indent="0">
              <a:buNone/>
              <a:defRPr sz="1500" b="1"/>
            </a:lvl2pPr>
            <a:lvl3pPr marL="682978" indent="0">
              <a:buNone/>
              <a:defRPr sz="1400" b="1"/>
            </a:lvl3pPr>
            <a:lvl4pPr marL="1024468" indent="0">
              <a:buNone/>
              <a:defRPr sz="1200" b="1"/>
            </a:lvl4pPr>
            <a:lvl5pPr marL="1365956" indent="0">
              <a:buNone/>
              <a:defRPr sz="1200" b="1"/>
            </a:lvl5pPr>
            <a:lvl6pPr marL="1707527" indent="0">
              <a:buNone/>
              <a:defRPr sz="1200" b="1"/>
            </a:lvl6pPr>
            <a:lvl7pPr marL="2048933" indent="0">
              <a:buNone/>
              <a:defRPr sz="1200" b="1"/>
            </a:lvl7pPr>
            <a:lvl8pPr marL="2390340" indent="0">
              <a:buNone/>
              <a:defRPr sz="1200" b="1"/>
            </a:lvl8pPr>
            <a:lvl9pPr marL="273179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71452460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2D511-16DF-2445-8D19-3989A88A01E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897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D1CAB-001E-DA4E-8DBD-F8BD3A748BA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27306477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A34D-4B84-1E45-AA37-F0A8DFBD74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6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86" indent="-170786">
              <a:buFont typeface="Arial" panose="020B0604020202020204" pitchFamily="34" charset="0"/>
              <a:buChar char="•"/>
              <a:defRPr sz="1200"/>
            </a:lvl2pPr>
            <a:lvl3pPr marL="341408" indent="-17078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06" indent="-17197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6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86" indent="-170786">
              <a:buFont typeface="Arial" panose="020B0604020202020204" pitchFamily="34" charset="0"/>
              <a:buChar char="•"/>
              <a:defRPr sz="1200"/>
            </a:lvl2pPr>
            <a:lvl3pPr marL="341408" indent="-17078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06" indent="-17197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6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86" indent="-170786">
              <a:buFont typeface="Arial" panose="020B0604020202020204" pitchFamily="34" charset="0"/>
              <a:buChar char="•"/>
              <a:defRPr sz="1200"/>
            </a:lvl2pPr>
            <a:lvl3pPr marL="341408" indent="-17078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06" indent="-17197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83991971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C150-51D2-E045-BEEB-7167BBAD87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85650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A953-CAE4-0A43-A4A0-4BE27AD3D2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383151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17C2-0BB7-CA44-AE55-C59BEA40633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99749733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99B5-65B0-7449-8554-60C8EA7B456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5302934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CEE38-100C-414D-A92D-036E619BED4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7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8069610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5973-FD30-284C-A140-97BB619F626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392605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A85F7-DCCA-AE4B-B261-B04595EBF1C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78" y="2905293"/>
            <a:ext cx="1558019" cy="1523832"/>
          </a:xfrm>
          <a:solidFill>
            <a:schemeClr val="accent4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468752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BC249-11ED-6041-A217-CFD8509BBD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68" y="2228850"/>
            <a:ext cx="1096055" cy="1079556"/>
          </a:xfrm>
          <a:solidFill>
            <a:schemeClr val="accent2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84" y="2228850"/>
            <a:ext cx="1096055" cy="1079556"/>
          </a:xfrm>
          <a:solidFill>
            <a:srgbClr val="A22B38"/>
          </a:solidFill>
        </p:spPr>
        <p:txBody>
          <a:bodyPr lIns="102374" tIns="10237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0831672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727D7-A00C-6F4C-9454-2051D06974E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7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1" tIns="34289" rIns="68331" bIns="34289" rtlCol="0" anchor="t"/>
          <a:lstStyle/>
          <a:p>
            <a:pPr defTabSz="68297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47035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B0F9-63EB-6C4D-B1A5-E9F8785E385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7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74" tIns="10237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6226413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3444-CBEF-764B-B8BE-87F38ED5566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7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7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7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939955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E1C96-849F-5348-8E4C-1AC86654BA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7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4342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BCFE-E843-0645-B22D-182A97DBE3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1963840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773BD-E661-8947-869F-77E392C4200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972209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610D-141D-3E4C-83AB-ADB663E0F1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0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34028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B12F-8F68-E042-B519-3FF924D5EBA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0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01923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CBBA-30A2-E543-AB32-D1370470945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1" tIns="6833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0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38838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05A886E-7984-D24A-B2AE-069106A4938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4240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4050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2318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1199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8218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978" rIns="682978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7CC036-96A9-8C42-9B37-56F88DC261C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22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164C-7A8B-DE41-B308-9B5FD285283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236803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462350D-5B56-4448-B31B-3DAA1BA5855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9999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95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5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9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97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74" tIns="107079" rIns="133974" bIns="10707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8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257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91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B014FBA-14A0-AD49-9473-57740E7B92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708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91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A9DA8F-8671-1541-A3AE-796EAC81C26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3503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91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181B22-82AE-BE47-A44E-F3A10AE562B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9812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91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453" indent="0" algn="ctr">
              <a:buNone/>
              <a:defRPr sz="1500"/>
            </a:lvl2pPr>
            <a:lvl3pPr marL="683063" indent="0" algn="ctr">
              <a:buNone/>
              <a:defRPr sz="1400"/>
            </a:lvl3pPr>
            <a:lvl4pPr marL="1024595" indent="0" algn="ctr">
              <a:buNone/>
              <a:defRPr sz="1200"/>
            </a:lvl4pPr>
            <a:lvl5pPr marL="1366126" indent="0" algn="ctr">
              <a:buNone/>
              <a:defRPr sz="1200"/>
            </a:lvl5pPr>
            <a:lvl6pPr marL="1707737" indent="0" algn="ctr">
              <a:buNone/>
              <a:defRPr sz="1200"/>
            </a:lvl6pPr>
            <a:lvl7pPr marL="2049188" indent="0" algn="ctr">
              <a:buNone/>
              <a:defRPr sz="1200"/>
            </a:lvl7pPr>
            <a:lvl8pPr marL="2390640" indent="0" algn="ctr">
              <a:buNone/>
              <a:defRPr sz="1200"/>
            </a:lvl8pPr>
            <a:lvl9pPr marL="273213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8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08" indent="-256208" defTabSz="68306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3CFE9B4-B0D3-1D4D-AB32-B4EBB0456CE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499537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B85BB-3B58-C949-8A62-FE2AE3655C6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32906031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3571-7CC1-D044-9CC2-A2970128E3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69678897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D7BB-EEFC-C84A-9C95-54861368440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53" indent="0">
              <a:buNone/>
              <a:defRPr sz="1500" b="1"/>
            </a:lvl2pPr>
            <a:lvl3pPr marL="683063" indent="0">
              <a:buNone/>
              <a:defRPr sz="1400" b="1"/>
            </a:lvl3pPr>
            <a:lvl4pPr marL="1024595" indent="0">
              <a:buNone/>
              <a:defRPr sz="1200" b="1"/>
            </a:lvl4pPr>
            <a:lvl5pPr marL="1366126" indent="0">
              <a:buNone/>
              <a:defRPr sz="1200" b="1"/>
            </a:lvl5pPr>
            <a:lvl6pPr marL="1707737" indent="0">
              <a:buNone/>
              <a:defRPr sz="1200" b="1"/>
            </a:lvl6pPr>
            <a:lvl7pPr marL="2049188" indent="0">
              <a:buNone/>
              <a:defRPr sz="1200" b="1"/>
            </a:lvl7pPr>
            <a:lvl8pPr marL="2390640" indent="0">
              <a:buNone/>
              <a:defRPr sz="1200" b="1"/>
            </a:lvl8pPr>
            <a:lvl9pPr marL="273213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453" indent="0">
              <a:buNone/>
              <a:defRPr sz="1500" b="1"/>
            </a:lvl2pPr>
            <a:lvl3pPr marL="683063" indent="0">
              <a:buNone/>
              <a:defRPr sz="1400" b="1"/>
            </a:lvl3pPr>
            <a:lvl4pPr marL="1024595" indent="0">
              <a:buNone/>
              <a:defRPr sz="1200" b="1"/>
            </a:lvl4pPr>
            <a:lvl5pPr marL="1366126" indent="0">
              <a:buNone/>
              <a:defRPr sz="1200" b="1"/>
            </a:lvl5pPr>
            <a:lvl6pPr marL="1707737" indent="0">
              <a:buNone/>
              <a:defRPr sz="1200" b="1"/>
            </a:lvl6pPr>
            <a:lvl7pPr marL="2049188" indent="0">
              <a:buNone/>
              <a:defRPr sz="1200" b="1"/>
            </a:lvl7pPr>
            <a:lvl8pPr marL="2390640" indent="0">
              <a:buNone/>
              <a:defRPr sz="1200" b="1"/>
            </a:lvl8pPr>
            <a:lvl9pPr marL="273213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74406674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416A4-A1BD-3C49-A600-DC7288BDFFC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73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C62C8-0397-B843-8169-E9470E350D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6740203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C6DA7-9078-C848-BC40-964E8A59A2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2085872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FF4C-4829-9C47-816F-D568F96D1E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6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06" indent="-170806">
              <a:buFont typeface="Arial" panose="020B0604020202020204" pitchFamily="34" charset="0"/>
              <a:buChar char="•"/>
              <a:defRPr sz="1200"/>
            </a:lvl2pPr>
            <a:lvl3pPr marL="341453" indent="-17080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66" indent="-17199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6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06" indent="-170806">
              <a:buFont typeface="Arial" panose="020B0604020202020204" pitchFamily="34" charset="0"/>
              <a:buChar char="•"/>
              <a:defRPr sz="1200"/>
            </a:lvl2pPr>
            <a:lvl3pPr marL="341453" indent="-17080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66" indent="-17199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6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06" indent="-170806">
              <a:buFont typeface="Arial" panose="020B0604020202020204" pitchFamily="34" charset="0"/>
              <a:buChar char="•"/>
              <a:defRPr sz="1200"/>
            </a:lvl2pPr>
            <a:lvl3pPr marL="341453" indent="-17080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566" indent="-17199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10929314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FE83-95EE-3548-BBEF-265FE5C517D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92334855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1B68-F236-EB48-AFF7-871DFCDD610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8257558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CA51B-838F-9946-88CD-0ABF016D7B3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80136615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4A7EA-9C33-8B47-882E-0AB8627447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8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86923293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5CF0-B925-CB46-82BC-C3190D4C709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00164763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2BB0C-BA72-CF42-914E-0B043D17DEF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73" y="2905293"/>
            <a:ext cx="1558019" cy="1523832"/>
          </a:xfrm>
          <a:solidFill>
            <a:schemeClr val="accent4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75394159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3C3B-D5FA-7F4F-94AA-78020A7F565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63" y="2228850"/>
            <a:ext cx="1096055" cy="1079556"/>
          </a:xfrm>
          <a:solidFill>
            <a:schemeClr val="accent2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79" y="2228850"/>
            <a:ext cx="1096055" cy="1079556"/>
          </a:xfrm>
          <a:solidFill>
            <a:srgbClr val="A22B38"/>
          </a:solidFill>
        </p:spPr>
        <p:txBody>
          <a:bodyPr lIns="102389" tIns="1023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5958695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F879-6B8B-B741-944D-E3AE56C7012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8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39" tIns="34289" rIns="68339" bIns="34289" rtlCol="0" anchor="t"/>
          <a:lstStyle/>
          <a:p>
            <a:pPr defTabSz="68306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898161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CCBD-2C3E-EB43-B016-612CFE6AAE6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9827409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3CBB9-5158-6846-8A70-70679B1DBCE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8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89" tIns="10238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4924086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3F9D-B597-5243-BCEB-016508FB0F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650877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BDC0-2E99-5B4F-B45E-F81F4E34887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8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95029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2CE5-C09D-E34D-BD02-DCB74B05A35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141639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F4E6-4849-DF48-960F-C216B8C5215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5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53874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8377-FD8E-1545-B5C5-A18FF4A690B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5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31940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13CB-2280-4B40-9CC7-3E9B97F6977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39" tIns="6833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45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14097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FE7174B-A296-C346-9B04-4E4FDC7542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0648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8086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18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6FC4D-A394-6C4D-9A1A-6DB12351A0F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926482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66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1022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063" rIns="683063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2725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7870E9F-C281-9640-95E9-18225308A12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0609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4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0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5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7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06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1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06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89" tIns="107094" rIns="133989" bIns="1070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91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873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4517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012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0A67E27-FDD2-6442-9DE2-39514FCAC3C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321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012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2AB96C-8270-9141-A984-63B2BAA74A1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4257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012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E1D1130-982A-254F-A0CD-356D5AB13A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915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012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07" indent="0" algn="ctr">
              <a:buNone/>
              <a:defRPr sz="1500"/>
            </a:lvl2pPr>
            <a:lvl3pPr marL="683165" indent="0" algn="ctr">
              <a:buNone/>
              <a:defRPr sz="1400"/>
            </a:lvl3pPr>
            <a:lvl4pPr marL="1024748" indent="0" algn="ctr">
              <a:buNone/>
              <a:defRPr sz="1200"/>
            </a:lvl4pPr>
            <a:lvl5pPr marL="1366330" indent="0" algn="ctr">
              <a:buNone/>
              <a:defRPr sz="1200"/>
            </a:lvl5pPr>
            <a:lvl6pPr marL="1707989" indent="0" algn="ctr">
              <a:buNone/>
              <a:defRPr sz="1200"/>
            </a:lvl6pPr>
            <a:lvl7pPr marL="2049494" indent="0" algn="ctr">
              <a:buNone/>
              <a:defRPr sz="1200"/>
            </a:lvl7pPr>
            <a:lvl8pPr marL="2391000" indent="0" algn="ctr">
              <a:buNone/>
              <a:defRPr sz="1200"/>
            </a:lvl8pPr>
            <a:lvl9pPr marL="2732543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75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44" indent="-256244" defTabSz="683165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B1A15-22F6-0847-A277-BF2749B9EE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1281554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700B4-967A-D646-AC38-C8ACC467B8E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403235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C9015-831E-B943-8903-592F07210FB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2854912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C880-5FFB-274B-BF54-5D242514BE2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26129718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D1DB-7A88-624B-BF9D-55EEB1B56C5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07" indent="0">
              <a:buNone/>
              <a:defRPr sz="1500" b="1"/>
            </a:lvl2pPr>
            <a:lvl3pPr marL="683165" indent="0">
              <a:buNone/>
              <a:defRPr sz="1400" b="1"/>
            </a:lvl3pPr>
            <a:lvl4pPr marL="1024748" indent="0">
              <a:buNone/>
              <a:defRPr sz="1200" b="1"/>
            </a:lvl4pPr>
            <a:lvl5pPr marL="1366330" indent="0">
              <a:buNone/>
              <a:defRPr sz="1200" b="1"/>
            </a:lvl5pPr>
            <a:lvl6pPr marL="1707989" indent="0">
              <a:buNone/>
              <a:defRPr sz="1200" b="1"/>
            </a:lvl6pPr>
            <a:lvl7pPr marL="2049494" indent="0">
              <a:buNone/>
              <a:defRPr sz="1200" b="1"/>
            </a:lvl7pPr>
            <a:lvl8pPr marL="2391000" indent="0">
              <a:buNone/>
              <a:defRPr sz="1200" b="1"/>
            </a:lvl8pPr>
            <a:lvl9pPr marL="2732543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07" indent="0">
              <a:buNone/>
              <a:defRPr sz="1500" b="1"/>
            </a:lvl2pPr>
            <a:lvl3pPr marL="683165" indent="0">
              <a:buNone/>
              <a:defRPr sz="1400" b="1"/>
            </a:lvl3pPr>
            <a:lvl4pPr marL="1024748" indent="0">
              <a:buNone/>
              <a:defRPr sz="1200" b="1"/>
            </a:lvl4pPr>
            <a:lvl5pPr marL="1366330" indent="0">
              <a:buNone/>
              <a:defRPr sz="1200" b="1"/>
            </a:lvl5pPr>
            <a:lvl6pPr marL="1707989" indent="0">
              <a:buNone/>
              <a:defRPr sz="1200" b="1"/>
            </a:lvl6pPr>
            <a:lvl7pPr marL="2049494" indent="0">
              <a:buNone/>
              <a:defRPr sz="1200" b="1"/>
            </a:lvl7pPr>
            <a:lvl8pPr marL="2391000" indent="0">
              <a:buNone/>
              <a:defRPr sz="1200" b="1"/>
            </a:lvl8pPr>
            <a:lvl9pPr marL="2732543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241317690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C71A6-BCBE-A04C-8F69-E769CB3AA6B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0193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7B4-B312-EA4E-AE3B-FD8CB1D87EF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77199287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290A-8696-EB49-BA3E-257AA31F3FB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57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30" indent="-170830">
              <a:buFont typeface="Arial" panose="020B0604020202020204" pitchFamily="34" charset="0"/>
              <a:buChar char="•"/>
              <a:defRPr sz="1200"/>
            </a:lvl2pPr>
            <a:lvl3pPr marL="341507" indent="-170830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638" indent="-172021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57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30" indent="-170830">
              <a:buFont typeface="Arial" panose="020B0604020202020204" pitchFamily="34" charset="0"/>
              <a:buChar char="•"/>
              <a:defRPr sz="1200"/>
            </a:lvl2pPr>
            <a:lvl3pPr marL="341507" indent="-170830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638" indent="-172021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57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30" indent="-170830">
              <a:buFont typeface="Arial" panose="020B0604020202020204" pitchFamily="34" charset="0"/>
              <a:buChar char="•"/>
              <a:defRPr sz="1200"/>
            </a:lvl2pPr>
            <a:lvl3pPr marL="341507" indent="-170830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638" indent="-172021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95163975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EBAB-E5F0-494A-BB97-4FEB290EC8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5890828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49DB-6DCE-C043-BC00-4C43F20925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3085729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985A-D5E3-474B-B2E8-8CAE68E651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3917367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90AD-86C7-114D-9914-D00761CFE6A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407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75555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21B7-4F68-5A4C-8F1E-D6222D7D9F5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681686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D720-905C-C742-A1F6-C07D9A714F3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5761071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9DF78-0BB8-4643-ACC8-0702A4EA4B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67" y="2905293"/>
            <a:ext cx="1558019" cy="1523832"/>
          </a:xfrm>
          <a:solidFill>
            <a:schemeClr val="accent4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42284313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9959A-F7FB-7B41-9524-1119F3346A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57" y="2228850"/>
            <a:ext cx="1096055" cy="1079556"/>
          </a:xfrm>
          <a:solidFill>
            <a:schemeClr val="accent2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73" y="2228850"/>
            <a:ext cx="1096055" cy="1079556"/>
          </a:xfrm>
          <a:solidFill>
            <a:srgbClr val="A22B38"/>
          </a:solidFill>
        </p:spPr>
        <p:txBody>
          <a:bodyPr lIns="102407" tIns="102407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09333386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A597A-CC97-B248-92C2-D3D6AB3DE74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407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t"/>
          <a:lstStyle/>
          <a:p>
            <a:pPr defTabSz="683165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184475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C2875-6247-824D-B726-A0F9F9134C2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407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07" tIns="102407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435280650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B677F-D80E-4740-9D2C-07AB2939972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407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407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407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03502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E7AE2-4891-164C-AFCF-EF968594CB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407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2472427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3F6F-3454-9643-AE6A-14734BD1863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7848485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52F33-7208-B249-9282-171A0D6F85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07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68778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CAA4E-9196-7D44-BFEE-7C2D2FCE229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07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31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12FE0DF-F4C3-AA4E-8330-69EC5B832FC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7126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3334-9F0E-4F4E-95B8-811A8168149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48" tIns="6834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07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267644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403DD8E-1447-5C40-B3B6-79E74CE1BEB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4144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1621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4239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4008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7624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165" rIns="683165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6978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B303968-7751-674C-B738-A33A9EBCA3C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5007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0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7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3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9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4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2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165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07" tIns="107112" rIns="134007" bIns="1071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0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4643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905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5763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13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4534B7-87DE-2547-8788-E3B0E102035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690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13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4E202E-7A2E-A446-A997-F117261E71F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5159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131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83CF25-0609-B54A-811C-563B077BA3B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2814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131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570" indent="0" algn="ctr">
              <a:buNone/>
              <a:defRPr sz="1500"/>
            </a:lvl2pPr>
            <a:lvl3pPr marL="683284" indent="0" algn="ctr">
              <a:buNone/>
              <a:defRPr sz="1400"/>
            </a:lvl3pPr>
            <a:lvl4pPr marL="1024927" indent="0" algn="ctr">
              <a:buNone/>
              <a:defRPr sz="1200"/>
            </a:lvl4pPr>
            <a:lvl5pPr marL="1366568" indent="0" algn="ctr">
              <a:buNone/>
              <a:defRPr sz="1200"/>
            </a:lvl5pPr>
            <a:lvl6pPr marL="1708283" indent="0" algn="ctr">
              <a:buNone/>
              <a:defRPr sz="1200"/>
            </a:lvl6pPr>
            <a:lvl7pPr marL="2049851" indent="0" algn="ctr">
              <a:buNone/>
              <a:defRPr sz="1200"/>
            </a:lvl7pPr>
            <a:lvl8pPr marL="2391420" indent="0" algn="ctr">
              <a:buNone/>
              <a:defRPr sz="1200"/>
            </a:lvl8pPr>
            <a:lvl9pPr marL="27330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68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286" indent="-256286" defTabSz="683284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A10399-F9A1-D149-9D94-BB5310618E0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161710448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98E4-1B01-FB45-A1CB-A196A7F0E37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23107509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DFFA2-B9D1-E249-9887-5BDA8068718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31716987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CBDE-A5FB-6545-9108-89CE22BDA7D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70" indent="0">
              <a:buNone/>
              <a:defRPr sz="1500" b="1"/>
            </a:lvl2pPr>
            <a:lvl3pPr marL="683284" indent="0">
              <a:buNone/>
              <a:defRPr sz="1400" b="1"/>
            </a:lvl3pPr>
            <a:lvl4pPr marL="1024927" indent="0">
              <a:buNone/>
              <a:defRPr sz="1200" b="1"/>
            </a:lvl4pPr>
            <a:lvl5pPr marL="1366568" indent="0">
              <a:buNone/>
              <a:defRPr sz="1200" b="1"/>
            </a:lvl5pPr>
            <a:lvl6pPr marL="1708283" indent="0">
              <a:buNone/>
              <a:defRPr sz="1200" b="1"/>
            </a:lvl6pPr>
            <a:lvl7pPr marL="2049851" indent="0">
              <a:buNone/>
              <a:defRPr sz="1200" b="1"/>
            </a:lvl7pPr>
            <a:lvl8pPr marL="2391420" indent="0">
              <a:buNone/>
              <a:defRPr sz="1200" b="1"/>
            </a:lvl8pPr>
            <a:lvl9pPr marL="27330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570" indent="0">
              <a:buNone/>
              <a:defRPr sz="1500" b="1"/>
            </a:lvl2pPr>
            <a:lvl3pPr marL="683284" indent="0">
              <a:buNone/>
              <a:defRPr sz="1400" b="1"/>
            </a:lvl3pPr>
            <a:lvl4pPr marL="1024927" indent="0">
              <a:buNone/>
              <a:defRPr sz="1200" b="1"/>
            </a:lvl4pPr>
            <a:lvl5pPr marL="1366568" indent="0">
              <a:buNone/>
              <a:defRPr sz="1200" b="1"/>
            </a:lvl5pPr>
            <a:lvl6pPr marL="1708283" indent="0">
              <a:buNone/>
              <a:defRPr sz="1200" b="1"/>
            </a:lvl6pPr>
            <a:lvl7pPr marL="2049851" indent="0">
              <a:buNone/>
              <a:defRPr sz="1200" b="1"/>
            </a:lvl7pPr>
            <a:lvl8pPr marL="2391420" indent="0">
              <a:buNone/>
              <a:defRPr sz="1200" b="1"/>
            </a:lvl8pPr>
            <a:lvl9pPr marL="27330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500796189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EE443-BA87-D044-BE59-3EE8FDBB23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23965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08472-12C4-3A43-9944-8DDAD062940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96147620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2C3D-2F24-F44A-B3F6-1739ADD9599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5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58" indent="-170858">
              <a:buFont typeface="Arial" panose="020B0604020202020204" pitchFamily="34" charset="0"/>
              <a:buChar char="•"/>
              <a:defRPr sz="1200"/>
            </a:lvl2pPr>
            <a:lvl3pPr marL="341570" indent="-1708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722" indent="-1720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5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58" indent="-170858">
              <a:buFont typeface="Arial" panose="020B0604020202020204" pitchFamily="34" charset="0"/>
              <a:buChar char="•"/>
              <a:defRPr sz="1200"/>
            </a:lvl2pPr>
            <a:lvl3pPr marL="341570" indent="-1708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722" indent="-1720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50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858" indent="-170858">
              <a:buFont typeface="Arial" panose="020B0604020202020204" pitchFamily="34" charset="0"/>
              <a:buChar char="•"/>
              <a:defRPr sz="1200"/>
            </a:lvl2pPr>
            <a:lvl3pPr marL="341570" indent="-1708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722" indent="-1720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031867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3770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AAC6-ED1F-584C-897D-75231B89F67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88629471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3745-165F-6B40-ABFD-F00BD0D2D2B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83265916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353EF-3BBF-C444-AE6A-DB5D04EB041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6918103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05898-1AC0-BA45-9199-7D82FB151D9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428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63809286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C8999-2359-0643-98DF-2D2A0C8E426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488348357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5496-E81B-9A4C-A5BA-817114D8249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60" y="2905293"/>
            <a:ext cx="1558019" cy="1523832"/>
          </a:xfrm>
          <a:solidFill>
            <a:schemeClr val="accent4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55237100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D5F60-A350-424E-AB04-E0ACEA6D66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50" y="2228850"/>
            <a:ext cx="1096055" cy="1079556"/>
          </a:xfrm>
          <a:solidFill>
            <a:schemeClr val="accent2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66" y="2228850"/>
            <a:ext cx="1096055" cy="1079556"/>
          </a:xfrm>
          <a:solidFill>
            <a:srgbClr val="A22B38"/>
          </a:solidFill>
        </p:spPr>
        <p:txBody>
          <a:bodyPr lIns="102428" tIns="102428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909761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B1EB4-95E2-EA4A-A438-C29FF34560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428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58" tIns="34289" rIns="68358" bIns="34289" rtlCol="0" anchor="t"/>
          <a:lstStyle/>
          <a:p>
            <a:pPr defTabSz="683284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8823542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40978-A1B2-8949-AEE0-ECA1277F5DC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428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28" tIns="102428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23245721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1FEB-14F7-7741-B663-BE2CCBF449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42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42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428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14811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4149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376C-90F6-6649-A2CC-11F077BBF6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42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8329143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32E4-9089-1A4E-9DDC-D543BFC7521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36782187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DEE91-209C-B74E-BE75-78B887735DD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7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31423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EC04-97A1-884C-90C3-2218FB964D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7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6466403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271D-3089-3847-AF1B-D96934E4B0C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58" tIns="68358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57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60960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A565A96-E107-6B4F-B456-131C01D7CDF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8635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059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1627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005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4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7AC7B6-D888-B244-9ADB-6A7A1F4E507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35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9469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284" rIns="683284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619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C42A0A6-EF59-A341-A17E-A4E76B15E97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9715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5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2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9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65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9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1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0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284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28" tIns="107133" rIns="134028" bIns="1071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13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7268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7182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36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A8A371D-9414-FC4F-902C-8C363FA068A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554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36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CB14D1-8E02-9F42-A66A-61BA7CADEDE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7250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36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46F824-AA41-4545-ACB1-D988389D528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2480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369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696" indent="0" algn="ctr">
              <a:buNone/>
              <a:defRPr sz="1500"/>
            </a:lvl2pPr>
            <a:lvl3pPr marL="683522" indent="0" algn="ctr">
              <a:buNone/>
              <a:defRPr sz="1400"/>
            </a:lvl3pPr>
            <a:lvl4pPr marL="1025283" indent="0" algn="ctr">
              <a:buNone/>
              <a:defRPr sz="1200"/>
            </a:lvl4pPr>
            <a:lvl5pPr marL="1367044" indent="0" algn="ctr">
              <a:buNone/>
              <a:defRPr sz="1200"/>
            </a:lvl5pPr>
            <a:lvl6pPr marL="1708871" indent="0" algn="ctr">
              <a:buNone/>
              <a:defRPr sz="1200"/>
            </a:lvl6pPr>
            <a:lvl7pPr marL="2050565" indent="0" algn="ctr">
              <a:buNone/>
              <a:defRPr sz="1200"/>
            </a:lvl7pPr>
            <a:lvl8pPr marL="2392260" indent="0" algn="ctr">
              <a:buNone/>
              <a:defRPr sz="1200"/>
            </a:lvl8pPr>
            <a:lvl9pPr marL="273397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5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370" indent="-256370" defTabSz="68352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75283BF-9CB4-AB4C-BCEE-B7149F6009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1114484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6295B-ECE1-8F46-A1A6-12FE836A31A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66378842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A591-17F3-7F4C-9C7F-CF04462D644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53110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723" rIns="682723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657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52CC-E4D3-DB4B-A70D-BFFF4407FF2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696" indent="0">
              <a:buNone/>
              <a:defRPr sz="1500" b="1"/>
            </a:lvl2pPr>
            <a:lvl3pPr marL="683522" indent="0">
              <a:buNone/>
              <a:defRPr sz="1400" b="1"/>
            </a:lvl3pPr>
            <a:lvl4pPr marL="1025283" indent="0">
              <a:buNone/>
              <a:defRPr sz="1200" b="1"/>
            </a:lvl4pPr>
            <a:lvl5pPr marL="1367044" indent="0">
              <a:buNone/>
              <a:defRPr sz="1200" b="1"/>
            </a:lvl5pPr>
            <a:lvl6pPr marL="1708871" indent="0">
              <a:buNone/>
              <a:defRPr sz="1200" b="1"/>
            </a:lvl6pPr>
            <a:lvl7pPr marL="2050565" indent="0">
              <a:buNone/>
              <a:defRPr sz="1200" b="1"/>
            </a:lvl7pPr>
            <a:lvl8pPr marL="2392260" indent="0">
              <a:buNone/>
              <a:defRPr sz="1200" b="1"/>
            </a:lvl8pPr>
            <a:lvl9pPr marL="273397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696" indent="0">
              <a:buNone/>
              <a:defRPr sz="1500" b="1"/>
            </a:lvl2pPr>
            <a:lvl3pPr marL="683522" indent="0">
              <a:buNone/>
              <a:defRPr sz="1400" b="1"/>
            </a:lvl3pPr>
            <a:lvl4pPr marL="1025283" indent="0">
              <a:buNone/>
              <a:defRPr sz="1200" b="1"/>
            </a:lvl4pPr>
            <a:lvl5pPr marL="1367044" indent="0">
              <a:buNone/>
              <a:defRPr sz="1200" b="1"/>
            </a:lvl5pPr>
            <a:lvl6pPr marL="1708871" indent="0">
              <a:buNone/>
              <a:defRPr sz="1200" b="1"/>
            </a:lvl6pPr>
            <a:lvl7pPr marL="2050565" indent="0">
              <a:buNone/>
              <a:defRPr sz="1200" b="1"/>
            </a:lvl7pPr>
            <a:lvl8pPr marL="2392260" indent="0">
              <a:buNone/>
              <a:defRPr sz="1200" b="1"/>
            </a:lvl8pPr>
            <a:lvl9pPr marL="273397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039599083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6E60A-C037-324F-8574-97E8CF84E03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5526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AE498-2C3D-C343-9F06-88F2BE4EA4B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81486863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9105-BCC3-BA4A-A978-D6663958FA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3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14" indent="-170914">
              <a:buFont typeface="Arial" panose="020B0604020202020204" pitchFamily="34" charset="0"/>
              <a:buChar char="•"/>
              <a:defRPr sz="1200"/>
            </a:lvl2pPr>
            <a:lvl3pPr marL="341696" indent="-1709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890" indent="-1721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3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14" indent="-170914">
              <a:buFont typeface="Arial" panose="020B0604020202020204" pitchFamily="34" charset="0"/>
              <a:buChar char="•"/>
              <a:defRPr sz="1200"/>
            </a:lvl2pPr>
            <a:lvl3pPr marL="341696" indent="-1709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890" indent="-1721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3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14" indent="-170914">
              <a:buFont typeface="Arial" panose="020B0604020202020204" pitchFamily="34" charset="0"/>
              <a:buChar char="•"/>
              <a:defRPr sz="1200"/>
            </a:lvl2pPr>
            <a:lvl3pPr marL="341696" indent="-1709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890" indent="-1721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82220649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A1642-179C-C347-A160-651CE71ACFA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2423916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C8B5-CC35-9446-BE66-14384939A59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4561872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FACD8-AC53-474E-BB7A-F5C363E014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72792489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51E6-3592-8B46-AA81-53ADA8F1AC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47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6363300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1CFE2-C201-6F4B-B6DF-4DA88ADCB6D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9043592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6F2F-A025-6D47-A2C2-90AC81EFC8A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46" y="2905293"/>
            <a:ext cx="1558019" cy="1523832"/>
          </a:xfrm>
          <a:solidFill>
            <a:schemeClr val="accent4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641385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4342DF-0FC8-2E4B-B943-FFC6FADAF31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5261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CD84E-CADC-1B45-9FB9-FF590708E78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36" y="2228850"/>
            <a:ext cx="1096055" cy="1079556"/>
          </a:xfrm>
          <a:solidFill>
            <a:schemeClr val="accent2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52" y="2228850"/>
            <a:ext cx="1096055" cy="1079556"/>
          </a:xfrm>
          <a:solidFill>
            <a:srgbClr val="A22B38"/>
          </a:solidFill>
        </p:spPr>
        <p:txBody>
          <a:bodyPr lIns="102470" tIns="10247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66852462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140D-A249-0D4D-A3E5-714B546BA0C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47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289" rIns="68379" bIns="34289" rtlCol="0" anchor="t"/>
          <a:lstStyle/>
          <a:p>
            <a:pPr defTabSz="68352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61255361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A4294-7349-AD42-951D-14D5E887C4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47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470" tIns="10247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72242301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89CB-DD28-3040-9027-058A421B005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47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47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47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906954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09CFA-9050-B644-91F8-01C6DD7D78D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47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848702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78AB-335E-274E-B4E7-EE55FF0159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6401037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19491-B8E5-024D-9078-BA268AF3DB8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69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3971452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42EA-1860-C647-B92F-3A9312D4297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69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57060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106D-F7DE-144F-BD59-5FB88C7393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79" tIns="6837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69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5378258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E834ACD-EC8E-E54B-AD45-4CD521869A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99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52958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45900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8412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8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449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522" rIns="683522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040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05F076F-2AD3-E742-B35B-C1884F700C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7332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69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5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2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0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88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0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3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52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070" tIns="107175" rIns="134070" bIns="10717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3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0553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55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D6F4E9F-8789-9444-9B15-18741CC3104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0851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55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82F763-7601-2C49-89FC-986314E3E8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6661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55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3D1F2E-A740-8D41-A21E-74FF42764BB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836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BAD024-2F35-6449-9DF7-1A11662634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67379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55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795" indent="0" algn="ctr">
              <a:buNone/>
              <a:defRPr sz="1500"/>
            </a:lvl2pPr>
            <a:lvl3pPr marL="683709" indent="0" algn="ctr">
              <a:buNone/>
              <a:defRPr sz="1400"/>
            </a:lvl3pPr>
            <a:lvl4pPr marL="1025564" indent="0" algn="ctr">
              <a:buNone/>
              <a:defRPr sz="1200"/>
            </a:lvl4pPr>
            <a:lvl5pPr marL="1367418" indent="0" algn="ctr">
              <a:buNone/>
              <a:defRPr sz="1200"/>
            </a:lvl5pPr>
            <a:lvl6pPr marL="1709333" indent="0" algn="ctr">
              <a:buNone/>
              <a:defRPr sz="1200"/>
            </a:lvl6pPr>
            <a:lvl7pPr marL="2051126" indent="0" algn="ctr">
              <a:buNone/>
              <a:defRPr sz="1200"/>
            </a:lvl7pPr>
            <a:lvl8pPr marL="2392920" indent="0" algn="ctr">
              <a:buNone/>
              <a:defRPr sz="1200"/>
            </a:lvl8pPr>
            <a:lvl9pPr marL="2734719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4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36" indent="-256436" defTabSz="68370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E657F7B-AF0A-FA42-B336-29E292130E8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703292785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FA6B1-26C2-4149-B0E0-63B09C2892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75023253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830B-DDAC-334E-838A-AED187424A1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305804147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1CD0-7819-6F48-95DD-069741B625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795" indent="0">
              <a:buNone/>
              <a:defRPr sz="1500" b="1"/>
            </a:lvl2pPr>
            <a:lvl3pPr marL="683709" indent="0">
              <a:buNone/>
              <a:defRPr sz="1400" b="1"/>
            </a:lvl3pPr>
            <a:lvl4pPr marL="1025564" indent="0">
              <a:buNone/>
              <a:defRPr sz="1200" b="1"/>
            </a:lvl4pPr>
            <a:lvl5pPr marL="1367418" indent="0">
              <a:buNone/>
              <a:defRPr sz="1200" b="1"/>
            </a:lvl5pPr>
            <a:lvl6pPr marL="1709333" indent="0">
              <a:buNone/>
              <a:defRPr sz="1200" b="1"/>
            </a:lvl6pPr>
            <a:lvl7pPr marL="2051126" indent="0">
              <a:buNone/>
              <a:defRPr sz="1200" b="1"/>
            </a:lvl7pPr>
            <a:lvl8pPr marL="2392920" indent="0">
              <a:buNone/>
              <a:defRPr sz="1200" b="1"/>
            </a:lvl8pPr>
            <a:lvl9pPr marL="27347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795" indent="0">
              <a:buNone/>
              <a:defRPr sz="1500" b="1"/>
            </a:lvl2pPr>
            <a:lvl3pPr marL="683709" indent="0">
              <a:buNone/>
              <a:defRPr sz="1400" b="1"/>
            </a:lvl3pPr>
            <a:lvl4pPr marL="1025564" indent="0">
              <a:buNone/>
              <a:defRPr sz="1200" b="1"/>
            </a:lvl4pPr>
            <a:lvl5pPr marL="1367418" indent="0">
              <a:buNone/>
              <a:defRPr sz="1200" b="1"/>
            </a:lvl5pPr>
            <a:lvl6pPr marL="1709333" indent="0">
              <a:buNone/>
              <a:defRPr sz="1200" b="1"/>
            </a:lvl6pPr>
            <a:lvl7pPr marL="2051126" indent="0">
              <a:buNone/>
              <a:defRPr sz="1200" b="1"/>
            </a:lvl7pPr>
            <a:lvl8pPr marL="2392920" indent="0">
              <a:buNone/>
              <a:defRPr sz="1200" b="1"/>
            </a:lvl8pPr>
            <a:lvl9pPr marL="2734719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9110858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FE037-60E0-4443-B8B6-9988D3CE52F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10448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740C-6161-1141-87A3-E5EC6741D72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64842138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8B0E-0B1B-2C42-96EF-1DBF7482EAB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2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58" indent="-170958">
              <a:buFont typeface="Arial" panose="020B0604020202020204" pitchFamily="34" charset="0"/>
              <a:buChar char="•"/>
              <a:defRPr sz="1200"/>
            </a:lvl2pPr>
            <a:lvl3pPr marL="341795" indent="-1709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022" indent="-1721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2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58" indent="-170958">
              <a:buFont typeface="Arial" panose="020B0604020202020204" pitchFamily="34" charset="0"/>
              <a:buChar char="•"/>
              <a:defRPr sz="1200"/>
            </a:lvl2pPr>
            <a:lvl3pPr marL="341795" indent="-1709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022" indent="-1721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2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58" indent="-170958">
              <a:buFont typeface="Arial" panose="020B0604020202020204" pitchFamily="34" charset="0"/>
              <a:buChar char="•"/>
              <a:defRPr sz="1200"/>
            </a:lvl2pPr>
            <a:lvl3pPr marL="341795" indent="-17095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022" indent="-17214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05099048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3BA5-99CF-4A43-8A11-676773F6425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146674699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389E-4D87-3443-9EC6-95227963AAF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47991368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D1CF-3D94-FB4B-BD54-EF5324D2D3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208372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A7021E-7A21-B44C-AACC-B1ADFC666A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5994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DDD2-893B-3446-8EEC-628EA728C8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50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5743205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A12A-4A82-8745-B757-ADADA9B33E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85322786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759C3-B73C-E948-987D-C0FF6979BA4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35" y="2905293"/>
            <a:ext cx="1558019" cy="1523832"/>
          </a:xfrm>
          <a:solidFill>
            <a:schemeClr val="accent4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980719993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D722-E65B-5040-8AE9-204384D76B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25" y="2228850"/>
            <a:ext cx="1096055" cy="1079556"/>
          </a:xfrm>
          <a:solidFill>
            <a:schemeClr val="accent2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41" y="2228850"/>
            <a:ext cx="1096055" cy="1079556"/>
          </a:xfrm>
          <a:solidFill>
            <a:srgbClr val="A22B38"/>
          </a:solidFill>
        </p:spPr>
        <p:txBody>
          <a:bodyPr lIns="102503" tIns="10250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40200350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DB2CD-1E59-F340-8879-1850035FB57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50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96" tIns="34289" rIns="68396" bIns="34289" rtlCol="0" anchor="t"/>
          <a:lstStyle/>
          <a:p>
            <a:pPr defTabSz="68370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23617807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7E33-C4B5-274A-969E-5BA62228B9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50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03" tIns="10250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707718297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FE00-B9AD-2C4E-A8CA-CBB1D0E50B5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50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50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50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869123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C525D-8EF7-1E45-A8E8-3DC1A3BF143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50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95486782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149D-A7C7-D143-BE84-37A052F7A7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88509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6D9-DA91-9C4E-A249-E3831C0AB1E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79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8869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570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A198498-EF0C-784A-B527-2DE755A201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12566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8ABD-16AF-4242-8BB6-380F49DB9C8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79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652873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A860F-A4D0-BA47-BEB6-EE6DCA3E6CE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96" tIns="6839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79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7969550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BC07509-CF2F-DE4B-BFC5-6A33E459C4F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931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4374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3419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653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30021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709" rIns="68370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0869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D4B6107-7B1F-A34E-B3CC-7A83B7D5993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6644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79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5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4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33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1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29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4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70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03" tIns="107208" rIns="134103" bIns="1072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5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592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57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  <a:prstGeom prst="rect">
            <a:avLst/>
          </a:prstGeo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BC6C530-BB95-B346-AC79-87B36186DF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07804288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98781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72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32ECA97-7404-2A41-BF30-2F196629E2E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2956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72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99C8B5A-7D17-0F4A-8421-1C76517AE0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58326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726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1644944-0484-404F-BB99-CC449C55960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62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72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885" indent="0" algn="ctr">
              <a:buNone/>
              <a:defRPr sz="1500"/>
            </a:lvl2pPr>
            <a:lvl3pPr marL="683879" indent="0" algn="ctr">
              <a:buNone/>
              <a:defRPr sz="1400"/>
            </a:lvl3pPr>
            <a:lvl4pPr marL="1025819" indent="0" algn="ctr">
              <a:buNone/>
              <a:defRPr sz="1200"/>
            </a:lvl4pPr>
            <a:lvl5pPr marL="1367758" indent="0" algn="ctr">
              <a:buNone/>
              <a:defRPr sz="1200"/>
            </a:lvl5pPr>
            <a:lvl6pPr marL="1709753" indent="0" algn="ctr">
              <a:buNone/>
              <a:defRPr sz="1200"/>
            </a:lvl6pPr>
            <a:lvl7pPr marL="2051636" indent="0" algn="ctr">
              <a:buNone/>
              <a:defRPr sz="1200"/>
            </a:lvl7pPr>
            <a:lvl8pPr marL="2393520" indent="0" algn="ctr">
              <a:buNone/>
              <a:defRPr sz="1200"/>
            </a:lvl8pPr>
            <a:lvl9pPr marL="273540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33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496" indent="-256496" defTabSz="683879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FD1A63C-C290-8744-8970-4722C4921D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58499337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92645-48BB-4E40-BB03-D999F53EF7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137196369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D3AA-B9B4-C349-96D4-85E12D58C9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21055400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D5BD3-3124-784D-A1CF-B6B3CF2048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885" indent="0">
              <a:buNone/>
              <a:defRPr sz="1500" b="1"/>
            </a:lvl2pPr>
            <a:lvl3pPr marL="683879" indent="0">
              <a:buNone/>
              <a:defRPr sz="1400" b="1"/>
            </a:lvl3pPr>
            <a:lvl4pPr marL="1025819" indent="0">
              <a:buNone/>
              <a:defRPr sz="1200" b="1"/>
            </a:lvl4pPr>
            <a:lvl5pPr marL="1367758" indent="0">
              <a:buNone/>
              <a:defRPr sz="1200" b="1"/>
            </a:lvl5pPr>
            <a:lvl6pPr marL="1709753" indent="0">
              <a:buNone/>
              <a:defRPr sz="1200" b="1"/>
            </a:lvl6pPr>
            <a:lvl7pPr marL="2051636" indent="0">
              <a:buNone/>
              <a:defRPr sz="1200" b="1"/>
            </a:lvl7pPr>
            <a:lvl8pPr marL="2393520" indent="0">
              <a:buNone/>
              <a:defRPr sz="1200" b="1"/>
            </a:lvl8pPr>
            <a:lvl9pPr marL="273540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885" indent="0">
              <a:buNone/>
              <a:defRPr sz="1500" b="1"/>
            </a:lvl2pPr>
            <a:lvl3pPr marL="683879" indent="0">
              <a:buNone/>
              <a:defRPr sz="1400" b="1"/>
            </a:lvl3pPr>
            <a:lvl4pPr marL="1025819" indent="0">
              <a:buNone/>
              <a:defRPr sz="1200" b="1"/>
            </a:lvl4pPr>
            <a:lvl5pPr marL="1367758" indent="0">
              <a:buNone/>
              <a:defRPr sz="1200" b="1"/>
            </a:lvl5pPr>
            <a:lvl6pPr marL="1709753" indent="0">
              <a:buNone/>
              <a:defRPr sz="1200" b="1"/>
            </a:lvl6pPr>
            <a:lvl7pPr marL="2051636" indent="0">
              <a:buNone/>
              <a:defRPr sz="1200" b="1"/>
            </a:lvl7pPr>
            <a:lvl8pPr marL="2393520" indent="0">
              <a:buNone/>
              <a:defRPr sz="1200" b="1"/>
            </a:lvl8pPr>
            <a:lvl9pPr marL="273540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13804314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7A11F-4C13-C545-8015-14F6005FDC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1716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C8DA-F78B-E146-B4F3-EAAF5B08AED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9759778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FD2F-B64D-2C49-BD7C-1753580B9C9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17102516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5646-B45E-A04B-B0A9-F76519B9718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1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98" indent="-170998">
              <a:buFont typeface="Arial" panose="020B0604020202020204" pitchFamily="34" charset="0"/>
              <a:buChar char="•"/>
              <a:defRPr sz="1200"/>
            </a:lvl2pPr>
            <a:lvl3pPr marL="341885" indent="-17099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142" indent="-17218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1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98" indent="-170998">
              <a:buFont typeface="Arial" panose="020B0604020202020204" pitchFamily="34" charset="0"/>
              <a:buChar char="•"/>
              <a:defRPr sz="1200"/>
            </a:lvl2pPr>
            <a:lvl3pPr marL="341885" indent="-17099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142" indent="-17218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15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998" indent="-170998">
              <a:buFont typeface="Arial" panose="020B0604020202020204" pitchFamily="34" charset="0"/>
              <a:buChar char="•"/>
              <a:defRPr sz="1200"/>
            </a:lvl2pPr>
            <a:lvl3pPr marL="341885" indent="-170998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142" indent="-172189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669020920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FE72-623F-AE42-85E9-439AF82552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46635123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4357E-69C9-934F-AA04-329A83963C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20222255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74000-7363-B047-8612-664FBAE821E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336193365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80BA-F9B1-F34D-88A2-42229D2A77D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533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68995951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B897-D2B8-7B40-890A-84C4894B4CB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9907260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1EDDD-7502-1245-A580-D658D5E04B5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25" y="2905293"/>
            <a:ext cx="1558019" cy="1523832"/>
          </a:xfrm>
          <a:solidFill>
            <a:schemeClr val="accent4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403096396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3E869-34B9-C149-B5A3-03BA9632E7D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67" y="2228850"/>
            <a:ext cx="1096055" cy="1079556"/>
          </a:xfrm>
          <a:solidFill>
            <a:schemeClr val="tx1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15" y="2228850"/>
            <a:ext cx="1096055" cy="1079556"/>
          </a:xfrm>
          <a:solidFill>
            <a:schemeClr val="accent2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31" y="2228850"/>
            <a:ext cx="1096055" cy="1079556"/>
          </a:xfrm>
          <a:solidFill>
            <a:srgbClr val="A22B38"/>
          </a:solidFill>
        </p:spPr>
        <p:txBody>
          <a:bodyPr lIns="102533" tIns="102533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539016575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16-3844-EF4E-AEE8-268E15318A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533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11" tIns="34289" rIns="68411" bIns="34289" rtlCol="0" anchor="t"/>
          <a:lstStyle/>
          <a:p>
            <a:pPr defTabSz="683879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791323505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B814-5438-D245-B696-F551B323181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533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33" tIns="102533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403250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6D67-9691-C54E-8AE5-9AAF5D39251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89905964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2E5AE-3605-5949-9778-C3DF54724CE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53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53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533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1271194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F66EE-32EB-FC41-BFD2-023F8597AD1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533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79614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3B9F-6237-ED42-ABEC-51EDABF6B21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92947069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974-5DFE-9945-A3A7-A19420C741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88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002802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3FC1-0A0C-0E4B-8F7C-9BDB2D23E6D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88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24409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DC5A-5A42-4547-B500-2B49EC7AE78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11" tIns="68411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885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55018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27B796D-01B5-BC4F-88CE-95054DC3E5D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9796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3613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3871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8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57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273" indent="0" algn="ctr">
              <a:buNone/>
              <a:defRPr sz="1500"/>
            </a:lvl2pPr>
            <a:lvl3pPr marL="682723" indent="0" algn="ctr">
              <a:buNone/>
              <a:defRPr sz="1400"/>
            </a:lvl3pPr>
            <a:lvl4pPr marL="1024085" indent="0" algn="ctr">
              <a:buNone/>
              <a:defRPr sz="1200"/>
            </a:lvl4pPr>
            <a:lvl5pPr marL="1365446" indent="0" algn="ctr">
              <a:buNone/>
              <a:defRPr sz="1200"/>
            </a:lvl5pPr>
            <a:lvl6pPr marL="1706897" indent="0" algn="ctr">
              <a:buNone/>
              <a:defRPr sz="1200"/>
            </a:lvl6pPr>
            <a:lvl7pPr marL="2048168" indent="0" algn="ctr">
              <a:buNone/>
              <a:defRPr sz="1200"/>
            </a:lvl7pPr>
            <a:lvl8pPr marL="2389440" indent="0" algn="ctr">
              <a:buNone/>
              <a:defRPr sz="1200"/>
            </a:lvl8pPr>
            <a:lvl9pPr marL="273077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201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088" indent="-256088" defTabSz="682723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95CAD8A-8E7B-204A-AA64-8BDAA8F35B0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7632419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29FF-CFC0-D04E-A062-1C382D9B37E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28039622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87111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3879" rIns="683879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39194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47384B6-9579-2549-AE8C-BD70EF418E0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54723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8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38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58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77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97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1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35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5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3879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33" tIns="107238" rIns="134133" bIns="10723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7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21009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4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934743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3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2FF408-A227-E94E-B6F5-F79BFD10A4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86371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3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7B1298A-A205-6744-929C-4E716D640C7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3532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3913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97527AF-75F6-E946-8370-24E4B91032F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45155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3913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984" indent="0" algn="ctr">
              <a:buNone/>
              <a:defRPr sz="1500"/>
            </a:lvl2pPr>
            <a:lvl3pPr marL="684066" indent="0" algn="ctr">
              <a:buNone/>
              <a:defRPr sz="1400"/>
            </a:lvl3pPr>
            <a:lvl4pPr marL="1026099" indent="0" algn="ctr">
              <a:buNone/>
              <a:defRPr sz="1200"/>
            </a:lvl4pPr>
            <a:lvl5pPr marL="1368132" indent="0" algn="ctr">
              <a:buNone/>
              <a:defRPr sz="1200"/>
            </a:lvl5pPr>
            <a:lvl6pPr marL="1710215" indent="0" algn="ctr">
              <a:buNone/>
              <a:defRPr sz="1200"/>
            </a:lvl6pPr>
            <a:lvl7pPr marL="2052197" indent="0" algn="ctr">
              <a:buNone/>
              <a:defRPr sz="1200"/>
            </a:lvl7pPr>
            <a:lvl8pPr marL="2394180" indent="0" algn="ctr">
              <a:buNone/>
              <a:defRPr sz="1200"/>
            </a:lvl8pPr>
            <a:lvl9pPr marL="2736164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22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562" indent="-256562" defTabSz="684066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9AFCF6C-E9F4-DD41-88BF-7943CEDC493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15549282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7A9A4-1C00-D442-8FF3-776D7F34622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9220695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AB597-6A2A-0940-8B26-DF0EBBAE2EE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81259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480C9-5974-DC40-96A2-7224B778C0D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93562035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1E9C-6284-0849-B715-6E1B56E5AD6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984" indent="0">
              <a:buNone/>
              <a:defRPr sz="1500" b="1"/>
            </a:lvl2pPr>
            <a:lvl3pPr marL="684066" indent="0">
              <a:buNone/>
              <a:defRPr sz="1400" b="1"/>
            </a:lvl3pPr>
            <a:lvl4pPr marL="1026099" indent="0">
              <a:buNone/>
              <a:defRPr sz="1200" b="1"/>
            </a:lvl4pPr>
            <a:lvl5pPr marL="1368132" indent="0">
              <a:buNone/>
              <a:defRPr sz="1200" b="1"/>
            </a:lvl5pPr>
            <a:lvl6pPr marL="1710215" indent="0">
              <a:buNone/>
              <a:defRPr sz="1200" b="1"/>
            </a:lvl6pPr>
            <a:lvl7pPr marL="2052197" indent="0">
              <a:buNone/>
              <a:defRPr sz="1200" b="1"/>
            </a:lvl7pPr>
            <a:lvl8pPr marL="2394180" indent="0">
              <a:buNone/>
              <a:defRPr sz="1200" b="1"/>
            </a:lvl8pPr>
            <a:lvl9pPr marL="2736164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984" indent="0">
              <a:buNone/>
              <a:defRPr sz="1500" b="1"/>
            </a:lvl2pPr>
            <a:lvl3pPr marL="684066" indent="0">
              <a:buNone/>
              <a:defRPr sz="1400" b="1"/>
            </a:lvl3pPr>
            <a:lvl4pPr marL="1026099" indent="0">
              <a:buNone/>
              <a:defRPr sz="1200" b="1"/>
            </a:lvl4pPr>
            <a:lvl5pPr marL="1368132" indent="0">
              <a:buNone/>
              <a:defRPr sz="1200" b="1"/>
            </a:lvl5pPr>
            <a:lvl6pPr marL="1710215" indent="0">
              <a:buNone/>
              <a:defRPr sz="1200" b="1"/>
            </a:lvl6pPr>
            <a:lvl7pPr marL="2052197" indent="0">
              <a:buNone/>
              <a:defRPr sz="1200" b="1"/>
            </a:lvl7pPr>
            <a:lvl8pPr marL="2394180" indent="0">
              <a:buNone/>
              <a:defRPr sz="1200" b="1"/>
            </a:lvl8pPr>
            <a:lvl9pPr marL="2736164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0216091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F3DF5-096C-B94C-A754-32AEFCF0EEC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86383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5E8F-CA50-FB4B-8D14-739434B2A63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908224492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A9985-6C23-FD48-B894-96A3ABC814F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04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042" indent="-171042">
              <a:buFont typeface="Arial" panose="020B0604020202020204" pitchFamily="34" charset="0"/>
              <a:buChar char="•"/>
              <a:defRPr sz="1200"/>
            </a:lvl2pPr>
            <a:lvl3pPr marL="341984" indent="-171042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274" indent="-172233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04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042" indent="-171042">
              <a:buFont typeface="Arial" panose="020B0604020202020204" pitchFamily="34" charset="0"/>
              <a:buChar char="•"/>
              <a:defRPr sz="1200"/>
            </a:lvl2pPr>
            <a:lvl3pPr marL="341984" indent="-171042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274" indent="-172233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04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042" indent="-171042">
              <a:buFont typeface="Arial" panose="020B0604020202020204" pitchFamily="34" charset="0"/>
              <a:buChar char="•"/>
              <a:defRPr sz="1200"/>
            </a:lvl2pPr>
            <a:lvl3pPr marL="341984" indent="-171042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274" indent="-172233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353638875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FC293-4784-4640-88C4-9ADFAB07F0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0903336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80573-DCB7-F64D-BE2D-30744B1C30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576933441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424DF-1E66-F944-ABE4-8FE2497910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84939173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1119-5B26-E840-9AF6-FBFA7DA6CB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566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22867014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FA53-F296-EA43-BC2F-2A272A00C7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3442806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B78C-E1EA-D74C-9414-F7F3B56C021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91266041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5437D-0225-994B-B8BA-84CB83C79AE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59" y="2905293"/>
            <a:ext cx="1558019" cy="1523832"/>
          </a:xfrm>
          <a:solidFill>
            <a:schemeClr val="accent2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14" y="2905293"/>
            <a:ext cx="1558019" cy="1523832"/>
          </a:xfrm>
          <a:solidFill>
            <a:schemeClr val="accent4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16032870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D7F3F-9EF3-1E4F-86AB-75FB0F8125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56" y="2228850"/>
            <a:ext cx="1096055" cy="1079556"/>
          </a:xfrm>
          <a:solidFill>
            <a:schemeClr val="tx1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04" y="2228850"/>
            <a:ext cx="1096055" cy="1079556"/>
          </a:xfrm>
          <a:solidFill>
            <a:schemeClr val="accent2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20" y="2228850"/>
            <a:ext cx="1096055" cy="1079556"/>
          </a:xfrm>
          <a:solidFill>
            <a:srgbClr val="A22B38"/>
          </a:solidFill>
        </p:spPr>
        <p:txBody>
          <a:bodyPr lIns="102566" tIns="102566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940808053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5674-68EC-B74B-8019-FF3E9B4F669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566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7" tIns="34289" rIns="68427" bIns="34289" rtlCol="0" anchor="t"/>
          <a:lstStyle/>
          <a:p>
            <a:pPr defTabSz="684066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099466750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09096-8EBB-0845-952F-E12F6E76B15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566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566" tIns="102566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38683241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6EA-3710-B542-9FF1-A471CB7BB9C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566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566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566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8925534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C4A27-CA18-C041-B4F1-6C1D03530B8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56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5967748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428F-23DC-BE49-89BF-FD642B191BE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84014725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9F5A-A71C-6C43-BDB5-26ABC7B5D62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984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6376387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72C3-5C2C-C34A-927B-B4AEDBC3D4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984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355821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FEA41-E6C5-904E-9E2D-9E3BF739880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27" tIns="6842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984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55768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A2E0C-3EB6-2047-86EF-0C7CCE7FA91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83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26" indent="-170726">
              <a:buFont typeface="Arial" panose="020B0604020202020204" pitchFamily="34" charset="0"/>
              <a:buChar char="•"/>
              <a:defRPr sz="1200"/>
            </a:lvl2pPr>
            <a:lvl3pPr marL="341273" indent="-17072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26" indent="-17191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4227276662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096EDE3-69F9-CC46-B4F8-7B129CAD6DD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3079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0550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21920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697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70315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4066" rIns="684066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181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AD08271-4FC6-F644-9E91-8A58426B409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35868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9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0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2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21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4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61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066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166" tIns="107271" rIns="134166" bIns="1072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39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6232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21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AE4C075-7D55-1346-8C78-603BC4402B2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37129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21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005A75-1CB3-7F49-B121-C001BA2FB9A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755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5BEE8-5905-E845-A58E-700D599415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387938625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219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C7063A-A3B3-BB40-9C82-20DB737581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23992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4219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17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03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146" indent="0" algn="ctr">
              <a:buNone/>
              <a:defRPr sz="1500"/>
            </a:lvl2pPr>
            <a:lvl3pPr marL="684372" indent="0" algn="ctr">
              <a:buNone/>
              <a:defRPr sz="1400"/>
            </a:lvl3pPr>
            <a:lvl4pPr marL="1026558" indent="0" algn="ctr">
              <a:buNone/>
              <a:defRPr sz="1200"/>
            </a:lvl4pPr>
            <a:lvl5pPr marL="1368744" indent="0" algn="ctr">
              <a:buNone/>
              <a:defRPr sz="1200"/>
            </a:lvl5pPr>
            <a:lvl6pPr marL="1710971" indent="0" algn="ctr">
              <a:buNone/>
              <a:defRPr sz="1200"/>
            </a:lvl6pPr>
            <a:lvl7pPr marL="2053115" indent="0" algn="ctr">
              <a:buNone/>
              <a:defRPr sz="1200"/>
            </a:lvl7pPr>
            <a:lvl8pPr marL="2395260" indent="0" algn="ctr">
              <a:buNone/>
              <a:defRPr sz="1200"/>
            </a:lvl8pPr>
            <a:lvl9pPr marL="2737406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04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670" indent="-256670" defTabSz="684372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97080C8-DF62-DF4C-B219-08DD68D097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334807081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04DB-A3F3-7840-B5F7-3A9A16C3817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29314294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EF50-E3A5-9E49-B449-6652E0244A8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27255369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C8A3-E6C5-3942-A0FD-1FB9A7A0647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146" indent="0">
              <a:buNone/>
              <a:defRPr sz="1500" b="1"/>
            </a:lvl2pPr>
            <a:lvl3pPr marL="684372" indent="0">
              <a:buNone/>
              <a:defRPr sz="1400" b="1"/>
            </a:lvl3pPr>
            <a:lvl4pPr marL="1026558" indent="0">
              <a:buNone/>
              <a:defRPr sz="1200" b="1"/>
            </a:lvl4pPr>
            <a:lvl5pPr marL="1368744" indent="0">
              <a:buNone/>
              <a:defRPr sz="1200" b="1"/>
            </a:lvl5pPr>
            <a:lvl6pPr marL="1710971" indent="0">
              <a:buNone/>
              <a:defRPr sz="1200" b="1"/>
            </a:lvl6pPr>
            <a:lvl7pPr marL="2053115" indent="0">
              <a:buNone/>
              <a:defRPr sz="1200" b="1"/>
            </a:lvl7pPr>
            <a:lvl8pPr marL="2395260" indent="0">
              <a:buNone/>
              <a:defRPr sz="1200" b="1"/>
            </a:lvl8pPr>
            <a:lvl9pPr marL="2737406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146" indent="0">
              <a:buNone/>
              <a:defRPr sz="1500" b="1"/>
            </a:lvl2pPr>
            <a:lvl3pPr marL="684372" indent="0">
              <a:buNone/>
              <a:defRPr sz="1400" b="1"/>
            </a:lvl3pPr>
            <a:lvl4pPr marL="1026558" indent="0">
              <a:buNone/>
              <a:defRPr sz="1200" b="1"/>
            </a:lvl4pPr>
            <a:lvl5pPr marL="1368744" indent="0">
              <a:buNone/>
              <a:defRPr sz="1200" b="1"/>
            </a:lvl5pPr>
            <a:lvl6pPr marL="1710971" indent="0">
              <a:buNone/>
              <a:defRPr sz="1200" b="1"/>
            </a:lvl6pPr>
            <a:lvl7pPr marL="2053115" indent="0">
              <a:buNone/>
              <a:defRPr sz="1200" b="1"/>
            </a:lvl7pPr>
            <a:lvl8pPr marL="2395260" indent="0">
              <a:buNone/>
              <a:defRPr sz="1200" b="1"/>
            </a:lvl8pPr>
            <a:lvl9pPr marL="2737406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294529265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3CAC-AE1C-E24B-B7FE-547E26FB236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14942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761C-AC26-304E-88E1-14B1AB5F2CF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412239104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DEE81-21AD-C546-B479-18F75AB2C1B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38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14" indent="-171114">
              <a:buFont typeface="Arial" panose="020B0604020202020204" pitchFamily="34" charset="0"/>
              <a:buChar char="•"/>
              <a:defRPr sz="1200"/>
            </a:lvl2pPr>
            <a:lvl3pPr marL="342146" indent="-1711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490" indent="-1723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38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14" indent="-171114">
              <a:buFont typeface="Arial" panose="020B0604020202020204" pitchFamily="34" charset="0"/>
              <a:buChar char="•"/>
              <a:defRPr sz="1200"/>
            </a:lvl2pPr>
            <a:lvl3pPr marL="342146" indent="-1711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490" indent="-1723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386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14" indent="-171114">
              <a:buFont typeface="Arial" panose="020B0604020202020204" pitchFamily="34" charset="0"/>
              <a:buChar char="•"/>
              <a:defRPr sz="1200"/>
            </a:lvl2pPr>
            <a:lvl3pPr marL="342146" indent="-17111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490" indent="-17230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231345032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096EC-E087-BE47-BA49-FED81DE55D8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33"/>
            <a:ext cx="164592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33"/>
            <a:ext cx="164592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33"/>
            <a:ext cx="1645920" cy="497681"/>
          </a:xfrm>
          <a:solidFill>
            <a:schemeClr val="accent4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33"/>
            <a:ext cx="1645920" cy="497681"/>
          </a:xfrm>
          <a:solidFill>
            <a:schemeClr val="accent1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33"/>
            <a:ext cx="1645920" cy="497681"/>
          </a:xfrm>
          <a:solidFill>
            <a:srgbClr val="A22B38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95670990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CED2B-C250-4142-919A-50574694257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33"/>
            <a:ext cx="205740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33"/>
            <a:ext cx="205740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33"/>
            <a:ext cx="2057400" cy="497681"/>
          </a:xfrm>
          <a:solidFill>
            <a:schemeClr val="accent4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33"/>
            <a:ext cx="2057400" cy="497681"/>
          </a:xfrm>
          <a:solidFill>
            <a:schemeClr val="accent1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0192972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6313-ACF7-F94D-93F8-7462FE1497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915764869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3660B-FE11-D54C-B339-343DEB0CE8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33"/>
            <a:ext cx="274320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33"/>
            <a:ext cx="274320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33"/>
            <a:ext cx="2743200" cy="497681"/>
          </a:xfrm>
          <a:solidFill>
            <a:schemeClr val="accent4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092704256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969E-673D-124D-BA35-F0DEF02A226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33"/>
            <a:ext cx="4114800" cy="497681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33"/>
            <a:ext cx="4114800" cy="497681"/>
          </a:xfrm>
          <a:solidFill>
            <a:schemeClr val="accent2"/>
          </a:solidFill>
        </p:spPr>
        <p:txBody>
          <a:bodyPr lIns="1026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681257315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AB67-8AE8-C34E-9F66-9841A8E8BAC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71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029644221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90E2F-2D8F-D444-BB41-C321CE3E4A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95" y="2905293"/>
            <a:ext cx="1558019" cy="1523832"/>
          </a:xfrm>
          <a:solidFill>
            <a:schemeClr val="tx1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41" y="2905293"/>
            <a:ext cx="1558019" cy="1523832"/>
          </a:xfrm>
          <a:solidFill>
            <a:schemeClr val="accent2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996" y="2905293"/>
            <a:ext cx="1558019" cy="1523832"/>
          </a:xfrm>
          <a:solidFill>
            <a:schemeClr val="accent4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35148805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52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FC17-5267-C449-83DA-1A929F08C57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52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51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51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38" y="2228850"/>
            <a:ext cx="1096055" cy="1079556"/>
          </a:xfrm>
          <a:solidFill>
            <a:schemeClr val="tx1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486" y="2228850"/>
            <a:ext cx="1096055" cy="1079556"/>
          </a:xfrm>
          <a:solidFill>
            <a:schemeClr val="accent2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02" y="2228850"/>
            <a:ext cx="1096055" cy="1079556"/>
          </a:xfrm>
          <a:solidFill>
            <a:srgbClr val="A22B38"/>
          </a:solidFill>
        </p:spPr>
        <p:txBody>
          <a:bodyPr lIns="102620" tIns="1026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770314293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BA22B-1344-7441-ADD8-AE9BB82F8BF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72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620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54" tIns="34289" rIns="68454" bIns="34289" rtlCol="0" anchor="t"/>
          <a:lstStyle/>
          <a:p>
            <a:pPr defTabSz="684372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4224862255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4E7B-F7A0-7748-ADDE-8D63D0BA2E9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6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20" tIns="1026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221129952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8E0D-2178-A342-A416-3262F147821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62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62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620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5882415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53536-3C9F-8C40-A2D6-65BF0D2C42C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6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8013896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9BE7C-4644-7843-9974-670DE7E9F52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58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58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61143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D357-1C20-534B-8BEA-02024FADF5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849611965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D827-7DFE-B440-98EC-F35A30294D5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14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3140255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C004-593C-AA44-A05A-BFB00FDB43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14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07466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E6EC-29F3-B441-B901-952329A46E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54" tIns="68454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146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6627972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D9F3361-262F-014D-BEE2-8161D28C367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69707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3772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4138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54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99042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22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4372" rIns="684372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4557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5C99659-5B10-6748-BCB9-3E8B4B8AB8A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149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6155-17E6-4046-A4C7-E305F03EEE5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29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24672884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3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5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87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097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52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74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491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372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20" tIns="107325" rIns="134220" bIns="1073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1839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A86B-4ACF-F445-8361-D3402341CB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10/31/20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5670-BF35-40C9-9750-159B1B732F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5393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4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19CFDB3-9996-ED4A-BDC3-BD04B016649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5734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4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9A06088-431D-D645-B286-79F5C3BB5AC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4182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447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317A5C6-3078-9246-99E5-F2583D50F84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72435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4474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02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288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2281" indent="0" algn="ctr">
              <a:buNone/>
              <a:defRPr sz="1500"/>
            </a:lvl2pPr>
            <a:lvl3pPr marL="684627" indent="0" algn="ctr">
              <a:buNone/>
              <a:defRPr sz="1400"/>
            </a:lvl3pPr>
            <a:lvl4pPr marL="1026941" indent="0" algn="ctr">
              <a:buNone/>
              <a:defRPr sz="1200"/>
            </a:lvl4pPr>
            <a:lvl5pPr marL="1369254" indent="0" algn="ctr">
              <a:buNone/>
              <a:defRPr sz="1200"/>
            </a:lvl5pPr>
            <a:lvl6pPr marL="1711601" indent="0" algn="ctr">
              <a:buNone/>
              <a:defRPr sz="1200"/>
            </a:lvl6pPr>
            <a:lvl7pPr marL="2053880" indent="0" algn="ctr">
              <a:buNone/>
              <a:defRPr sz="1200"/>
            </a:lvl7pPr>
            <a:lvl8pPr marL="2396160" indent="0" algn="ctr">
              <a:buNone/>
              <a:defRPr sz="1200"/>
            </a:lvl8pPr>
            <a:lvl9pPr marL="2738441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089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760" indent="-256760" defTabSz="684627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D48F70C-C053-7147-BB2E-DBD87546CD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132777694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EA5F-57A1-A143-8E10-0D744BE4AF0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28277528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B522-4B9F-0940-8B74-0629ACAD3DD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504284979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3622-E55C-5041-BC8F-9DFE2B76BDA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281" indent="0">
              <a:buNone/>
              <a:defRPr sz="1500" b="1"/>
            </a:lvl2pPr>
            <a:lvl3pPr marL="684627" indent="0">
              <a:buNone/>
              <a:defRPr sz="1400" b="1"/>
            </a:lvl3pPr>
            <a:lvl4pPr marL="1026941" indent="0">
              <a:buNone/>
              <a:defRPr sz="1200" b="1"/>
            </a:lvl4pPr>
            <a:lvl5pPr marL="1369254" indent="0">
              <a:buNone/>
              <a:defRPr sz="1200" b="1"/>
            </a:lvl5pPr>
            <a:lvl6pPr marL="1711601" indent="0">
              <a:buNone/>
              <a:defRPr sz="1200" b="1"/>
            </a:lvl6pPr>
            <a:lvl7pPr marL="2053880" indent="0">
              <a:buNone/>
              <a:defRPr sz="1200" b="1"/>
            </a:lvl7pPr>
            <a:lvl8pPr marL="2396160" indent="0">
              <a:buNone/>
              <a:defRPr sz="1200" b="1"/>
            </a:lvl8pPr>
            <a:lvl9pPr marL="273844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2281" indent="0">
              <a:buNone/>
              <a:defRPr sz="1500" b="1"/>
            </a:lvl2pPr>
            <a:lvl3pPr marL="684627" indent="0">
              <a:buNone/>
              <a:defRPr sz="1400" b="1"/>
            </a:lvl3pPr>
            <a:lvl4pPr marL="1026941" indent="0">
              <a:buNone/>
              <a:defRPr sz="1200" b="1"/>
            </a:lvl4pPr>
            <a:lvl5pPr marL="1369254" indent="0">
              <a:buNone/>
              <a:defRPr sz="1200" b="1"/>
            </a:lvl5pPr>
            <a:lvl6pPr marL="1711601" indent="0">
              <a:buNone/>
              <a:defRPr sz="1200" b="1"/>
            </a:lvl6pPr>
            <a:lvl7pPr marL="2053880" indent="0">
              <a:buNone/>
              <a:defRPr sz="1200" b="1"/>
            </a:lvl7pPr>
            <a:lvl8pPr marL="2396160" indent="0">
              <a:buNone/>
              <a:defRPr sz="1200" b="1"/>
            </a:lvl8pPr>
            <a:lvl9pPr marL="2738441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91789949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6CE4D-66B5-C144-94E8-C9E7D2AA31F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489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830CF-898A-D447-8FE1-3CACF7FC0A1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99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054370333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4821-12BC-A24B-9044-1E6ADEF9C3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722327074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C7D1-A104-2D42-BF11-3CC5FB0D36E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371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74" indent="-171174">
              <a:buFont typeface="Arial" panose="020B0604020202020204" pitchFamily="34" charset="0"/>
              <a:buChar char="•"/>
              <a:defRPr sz="1200"/>
            </a:lvl2pPr>
            <a:lvl3pPr marL="342281" indent="-17117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670" indent="-17236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371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74" indent="-171174">
              <a:buFont typeface="Arial" panose="020B0604020202020204" pitchFamily="34" charset="0"/>
              <a:buChar char="•"/>
              <a:defRPr sz="1200"/>
            </a:lvl2pPr>
            <a:lvl3pPr marL="342281" indent="-17117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670" indent="-17236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371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1174" indent="-171174">
              <a:buFont typeface="Arial" panose="020B0604020202020204" pitchFamily="34" charset="0"/>
              <a:buChar char="•"/>
              <a:defRPr sz="1200"/>
            </a:lvl2pPr>
            <a:lvl3pPr marL="342281" indent="-171174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4670" indent="-172365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1362421491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58B6E-FACA-5B43-92BF-C068CB3FA66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18"/>
            <a:ext cx="164592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18"/>
            <a:ext cx="164592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18"/>
            <a:ext cx="1645920" cy="497681"/>
          </a:xfrm>
          <a:solidFill>
            <a:schemeClr val="accent4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18"/>
            <a:ext cx="1645920" cy="497681"/>
          </a:xfrm>
          <a:solidFill>
            <a:schemeClr val="accent1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18"/>
            <a:ext cx="1645920" cy="497681"/>
          </a:xfrm>
          <a:solidFill>
            <a:srgbClr val="A22B38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13244866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0676-39BE-B345-B6F5-5EF89106E2C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18"/>
            <a:ext cx="205740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18"/>
            <a:ext cx="205740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18"/>
            <a:ext cx="2057400" cy="497681"/>
          </a:xfrm>
          <a:solidFill>
            <a:schemeClr val="accent4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18"/>
            <a:ext cx="2057400" cy="497681"/>
          </a:xfrm>
          <a:solidFill>
            <a:schemeClr val="accent1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367737187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A0D-CA2E-114C-B2AF-1EF3CC3BA33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18"/>
            <a:ext cx="274320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18"/>
            <a:ext cx="274320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18"/>
            <a:ext cx="2743200" cy="497681"/>
          </a:xfrm>
          <a:solidFill>
            <a:schemeClr val="accent4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084369994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AFFD-C0F6-614B-AC7E-77A0839A7B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18"/>
            <a:ext cx="4114800" cy="497681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18"/>
            <a:ext cx="4114800" cy="497681"/>
          </a:xfrm>
          <a:solidFill>
            <a:schemeClr val="accent2"/>
          </a:solidFill>
        </p:spPr>
        <p:txBody>
          <a:bodyPr lIns="102665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910904917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FEF0-56E9-D543-B420-B2C8267A7F6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56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341580277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FCDFB-3F75-5B48-9BD1-912F6F3E28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80" y="2905293"/>
            <a:ext cx="1558019" cy="1523832"/>
          </a:xfrm>
          <a:solidFill>
            <a:schemeClr val="tx1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26" y="2905293"/>
            <a:ext cx="1558019" cy="1523832"/>
          </a:xfrm>
          <a:solidFill>
            <a:schemeClr val="accent2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981" y="2905293"/>
            <a:ext cx="1558019" cy="1523832"/>
          </a:xfrm>
          <a:solidFill>
            <a:schemeClr val="accent4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215369137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37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22E6E-75FA-D242-877F-8C75E836024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37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36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36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23" y="2228850"/>
            <a:ext cx="1096055" cy="1079556"/>
          </a:xfrm>
          <a:solidFill>
            <a:schemeClr val="tx1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471" y="2228850"/>
            <a:ext cx="1096055" cy="1079556"/>
          </a:xfrm>
          <a:solidFill>
            <a:schemeClr val="accent2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287" y="2228850"/>
            <a:ext cx="1096055" cy="1079556"/>
          </a:xfrm>
          <a:solidFill>
            <a:srgbClr val="A22B38"/>
          </a:solidFill>
        </p:spPr>
        <p:txBody>
          <a:bodyPr lIns="102665" tIns="102665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040347551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1D75-12B1-A444-882B-8E7310C04CB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57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665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7" tIns="34289" rIns="68477" bIns="34289" rtlCol="0" anchor="t"/>
          <a:lstStyle/>
          <a:p>
            <a:pPr defTabSz="684627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31333914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9B6F-EBCF-354C-830C-B18C00060E7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93" y="2905293"/>
            <a:ext cx="1558019" cy="1523832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720707229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E81CD-8990-BA42-ACD4-471573869B1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665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2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2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665" tIns="102665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68641874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E098E-4C5D-9645-AD60-191CC745A9B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665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665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665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6536229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66E7B-8155-0442-9563-A9E1136ABA2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665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537188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8A94-FE10-244D-90D3-56C170F669E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43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43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335530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2F81F-8E54-FB4D-B67A-A61EF264872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18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281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450912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E8E6E-E9AF-3D42-AD9F-E6AA4A517A8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18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281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190880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48FC1-D889-694D-9E04-60D35A84102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477" tIns="68477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18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2281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249700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311B1B3-F413-704C-A5F3-AB8FD63E5B6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620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7431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6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1AA9-EABE-FD4D-92CA-C2F39241D8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1041680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98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6D476-9A50-CA48-98F5-E407D892BFE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98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97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97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83" y="2228850"/>
            <a:ext cx="1096055" cy="1079556"/>
          </a:xfrm>
          <a:solidFill>
            <a:schemeClr val="accent2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9" y="2228850"/>
            <a:ext cx="1096055" cy="1079556"/>
          </a:xfrm>
          <a:solidFill>
            <a:srgbClr val="A22B38"/>
          </a:solidFill>
        </p:spPr>
        <p:txBody>
          <a:bodyPr lIns="102329" tIns="10232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288623100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5157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77041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07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4627" rIns="684627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3901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A354580-692D-064E-BA0A-5318C34E88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28159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2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4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69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92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160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38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61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84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476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4627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265" tIns="107370" rIns="134265" bIns="107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44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6551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625" y="273844"/>
            <a:ext cx="7886700" cy="57440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F59D-18E0-4741-8F73-FFAEC6C29E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120" y="-4713"/>
            <a:ext cx="1643836" cy="152233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39701" y="848250"/>
            <a:ext cx="625266" cy="0"/>
          </a:xfrm>
          <a:prstGeom prst="line">
            <a:avLst/>
          </a:prstGeom>
          <a:ln w="41275">
            <a:solidFill>
              <a:srgbClr val="FF8A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93" y="4606069"/>
            <a:ext cx="982704" cy="29935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633333" y="4772025"/>
            <a:ext cx="3598502" cy="139042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prstClr val="black">
                    <a:lumMod val="50000"/>
                    <a:lumOff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56860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F291-DB72-544D-AC9F-A94F2A3CE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BCBA1-6DE9-B14C-9B12-2977D32CF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FA26-B62E-2A47-9D72-B780B66A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99CFB-EB14-924A-95F6-09741840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933A-5884-BE42-9144-2064863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61723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51F1-6C2A-704A-AC7E-8DB42D18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21AC-FE66-4846-8A77-8B0CC256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FF18-3EE0-D849-B7A6-B7612F24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3C045-7555-354C-94B1-F6510170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23A50-9E24-2148-8466-E8CC0B24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6752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0F87-5412-1542-8CB6-F3CE4B9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37681-14ED-C34F-BEF8-C06CFA30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7A0FB-FCE5-9141-9E0C-8097DDB1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2F1E-242D-D04E-90CF-4F0DC249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8DA72-67CA-7C4F-82C9-C7B172FD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65672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32E6-5154-FF4F-8159-4742FFDC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3C01-880F-5B4B-B790-406A4B765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C4B54-0BE7-AA44-AE4B-0CEB03D18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85FFD-BDBE-6F47-BD2F-5A4E52EE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64DC9-1C9E-C547-983D-60FBF059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976FD-8DC1-704A-8A37-86612369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742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3971D-74B6-5940-835E-4ACD20A44B8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29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09" tIns="34289" rIns="68309" bIns="34289" rtlCol="0" anchor="t"/>
          <a:lstStyle/>
          <a:p>
            <a:pPr defTabSz="682723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676364649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C762-3154-0B4B-AF76-E3521AE8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783DF-E62B-4A40-8FF5-BECE23D44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186A2-6D85-DA4E-B693-16B19BF83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7863F-04EE-7B4F-A1BA-6793663EE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B7772-68A6-0F47-B00D-01D5F7660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7BE8E-BB8B-EB48-A750-A3054B4A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7152B-4361-2E4E-B181-8D75B22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C52D8-73B3-5A4E-95EB-D94739E4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46842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AD2E-BA34-9049-B972-F8024C07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95C33-074F-B34A-9B59-A6BFD4DE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9AFA1-C799-C249-814F-0E1D8189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DCB77-4E77-2F44-BBB5-2332DA0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23869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5EAAF-7DC0-4D43-9267-8A09982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D39D6-AB01-4D41-93CA-5082266F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E242F-8149-9040-A4B5-DDEC5A2C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0728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6909-31A1-A141-B511-CEA9B4AA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9E05-448D-4842-841A-E5F6EDF9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F80C-1D9D-8B45-84A5-1FFCC12A3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31A22-9EAC-8340-9B0E-1F178F5B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AE87-9305-D54C-9ADA-9412EFEE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52ED3-AF3F-BF41-B2F2-D997145D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4784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5005-61B4-1A4E-BF64-3DB89D9A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FE3F3-F12B-6449-98AC-6FF6CF824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2DD7-390E-A248-A189-639710103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9420E-83A5-004F-8501-F62767DC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5D610-17A6-E443-AD09-BE3EEB4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EEE8E-B6BB-2F4F-B7CA-BB3BB48B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5650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94EE-BFB8-A240-9C07-5A91F3F8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FC932-F125-7246-9258-3D3BAB689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08499-BDA8-2D47-B8FA-4486D774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71F4-1273-8C44-8B27-CBDD6D7B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98C7-D2C8-CF41-AA6F-3DA1F175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519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47535-D486-1A49-960E-99B3CC64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8709A-6C2A-D94D-A330-F9769A5DB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68CBB-623D-6F4E-9057-B9A3B9B8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7847B-C9FC-8A49-8BC0-B43A5F73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B29DD-38DD-3243-8454-9D05185A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019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F9F3-AE4D-C644-9D2C-C57A9454546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29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29" tIns="102329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151409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5656A-AC62-FE42-8DDC-ABAB9BE429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2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63577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9D70D-2EC0-F145-A3C4-352C306A00A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29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444724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74366-FA1D-754B-9A4C-44F8373C70D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80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80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320229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56E70-E137-454D-A867-71DC5B73AE4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68401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029A-A3CA-9746-A2BD-28EA2CEDB58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2702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477" y="4"/>
            <a:ext cx="8486775" cy="8055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CECF2-C0DA-0149-954C-C9361E9B287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09" tIns="68309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273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61407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6066174-C7E2-0243-8DEF-98E2C242CEA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1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B3D3-0E06-8846-93E0-E74C0534128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564909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194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5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28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29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723" rIns="682723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213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4170F5B-CDF9-BA4C-8E1D-B15AE526F60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925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  <a:prstGeom prst="rect">
            <a:avLst/>
          </a:prstGeo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7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4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68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1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07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7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723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29" tIns="107034" rIns="133929" bIns="10703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647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 bwMode="gray">
          <a:xfrm>
            <a:off x="0" y="-175"/>
            <a:ext cx="9144000" cy="5148258"/>
            <a:chOff x="0" y="-233"/>
            <a:chExt cx="9144000" cy="51482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80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gray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65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6D6A4-086B-4EFB-B01A-4739B42A6A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1FB3FC-AA94-6B4D-A530-FA929C1D4B7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41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6971"/>
            <a:ext cx="9144000" cy="5137089"/>
            <a:chOff x="0" y="-233"/>
            <a:chExt cx="9163964" cy="514830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1" r="-15"/>
            <a:stretch/>
          </p:blipFill>
          <p:spPr>
            <a:xfrm>
              <a:off x="0" y="0"/>
              <a:ext cx="9163964" cy="51480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0" y="-233"/>
              <a:ext cx="83377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1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65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08A3-4092-47F1-9E71-C70852FA56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AC794C-D68D-E14A-8932-5E84028252D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3090A-B656-45FC-9886-F280D93F6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01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 bwMode="gray">
          <a:xfrm>
            <a:off x="0" y="-175"/>
            <a:ext cx="9144000" cy="5143734"/>
            <a:chOff x="0" y="-233"/>
            <a:chExt cx="9144000" cy="51437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gray">
            <a:xfrm>
              <a:off x="0" y="-233"/>
              <a:ext cx="9051472" cy="514373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56000">
                  <a:srgbClr val="FFFFFF">
                    <a:alpha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3" rIns="0" bIns="457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2655" fontAlgn="base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D584-066A-4A89-9A12-E19AD0ECCD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F276CC6-C3A8-A344-8E18-A2F5C927F9A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6AFEAB-1709-4C0C-B4AA-1A4479FBF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835" y="4346841"/>
            <a:ext cx="1639610" cy="50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8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7E57-14A5-4A41-8C6F-268C03225A1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273" indent="0">
              <a:buNone/>
              <a:defRPr sz="1500" b="1"/>
            </a:lvl2pPr>
            <a:lvl3pPr marL="682723" indent="0">
              <a:buNone/>
              <a:defRPr sz="1400" b="1"/>
            </a:lvl3pPr>
            <a:lvl4pPr marL="1024085" indent="0">
              <a:buNone/>
              <a:defRPr sz="1200" b="1"/>
            </a:lvl4pPr>
            <a:lvl5pPr marL="1365446" indent="0">
              <a:buNone/>
              <a:defRPr sz="1200" b="1"/>
            </a:lvl5pPr>
            <a:lvl6pPr marL="1706897" indent="0">
              <a:buNone/>
              <a:defRPr sz="1200" b="1"/>
            </a:lvl6pPr>
            <a:lvl7pPr marL="2048168" indent="0">
              <a:buNone/>
              <a:defRPr sz="1200" b="1"/>
            </a:lvl7pPr>
            <a:lvl8pPr marL="2389440" indent="0">
              <a:buNone/>
              <a:defRPr sz="1200" b="1"/>
            </a:lvl8pPr>
            <a:lvl9pPr marL="273077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19067207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51435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0" y="-4420"/>
            <a:ext cx="9144000" cy="51435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2" rIns="0" bIns="34292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682655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828731"/>
            <a:ext cx="5580290" cy="2051879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2943317"/>
            <a:ext cx="5580290" cy="730703"/>
          </a:xfrm>
        </p:spPr>
        <p:txBody>
          <a:bodyPr/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341318" indent="0" algn="ctr">
              <a:buNone/>
              <a:defRPr sz="1500"/>
            </a:lvl2pPr>
            <a:lvl3pPr marL="682808" indent="0" algn="ctr">
              <a:buNone/>
              <a:defRPr sz="1400"/>
            </a:lvl3pPr>
            <a:lvl4pPr marL="1024213" indent="0" algn="ctr">
              <a:buNone/>
              <a:defRPr sz="1200"/>
            </a:lvl4pPr>
            <a:lvl5pPr marL="1365616" indent="0" algn="ctr">
              <a:buNone/>
              <a:defRPr sz="1200"/>
            </a:lvl5pPr>
            <a:lvl6pPr marL="1707107" indent="0" algn="ctr">
              <a:buNone/>
              <a:defRPr sz="1200"/>
            </a:lvl6pPr>
            <a:lvl7pPr marL="2048423" indent="0" algn="ctr">
              <a:buNone/>
              <a:defRPr sz="1200"/>
            </a:lvl7pPr>
            <a:lvl8pPr marL="2389740" indent="0" algn="ctr">
              <a:buNone/>
              <a:defRPr sz="1200"/>
            </a:lvl8pPr>
            <a:lvl9pPr marL="2731115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3743196"/>
            <a:ext cx="5580008" cy="5269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0" name="Rectangle 9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2" name="Rectangle 11"/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6653B-7108-453B-9B83-C7F4FB60F995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2ADF1-764A-4F68-BB0A-1874814E7521}"/>
              </a:ext>
            </a:extLst>
          </p:cNvPr>
          <p:cNvSpPr/>
          <p:nvPr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</a:t>
            </a:r>
            <a:r>
              <a:rPr lang="en-US" sz="1100" dirty="0" err="1">
                <a:solidFill>
                  <a:srgbClr val="FFFFFF"/>
                </a:solidFill>
              </a:rPr>
              <a:t>cick</a:t>
            </a:r>
            <a:r>
              <a:rPr lang="en-US" sz="1100" dirty="0">
                <a:solidFill>
                  <a:srgbClr val="FFFFFF"/>
                </a:solidFill>
              </a:rPr>
              <a:t>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BB3F-CBC9-45BD-BE44-5074087344C5}"/>
              </a:ext>
            </a:extLst>
          </p:cNvPr>
          <p:cNvSpPr/>
          <p:nvPr userDrawn="1"/>
        </p:nvSpPr>
        <p:spPr bwMode="gray">
          <a:xfrm>
            <a:off x="9220256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4 STEPS to customizing this title slide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presentation title placeholder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Select white gradient overlay &gt; Send to Back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Click on Picture icon in center of picture placeholder &gt; Navigate to image &gt; Insert</a:t>
            </a:r>
          </a:p>
          <a:p>
            <a:pPr marL="256118" indent="-256118" defTabSz="682808">
              <a:buFont typeface="+mj-lt"/>
              <a:buAutoNum type="arabicPeriod"/>
            </a:pPr>
            <a:r>
              <a:rPr lang="en-US" sz="1100" dirty="0">
                <a:solidFill>
                  <a:srgbClr val="FFFFFF"/>
                </a:solidFill>
              </a:rPr>
              <a:t>Right click on Slide Thumbnail &gt; Hit Reset</a:t>
            </a:r>
            <a:br>
              <a:rPr lang="en-US" sz="1100" dirty="0">
                <a:solidFill>
                  <a:srgbClr val="FFFFFF"/>
                </a:solidFill>
              </a:rPr>
            </a:br>
            <a:br>
              <a:rPr lang="en-US" sz="1100" dirty="0">
                <a:solidFill>
                  <a:srgbClr val="FFFFFF"/>
                </a:solidFill>
              </a:rPr>
            </a:br>
            <a:r>
              <a:rPr lang="en-US" sz="1100" dirty="0">
                <a:solidFill>
                  <a:srgbClr val="FFFFFF"/>
                </a:solidFill>
              </a:rPr>
              <a:t>NOTE: If you accidentally move any of the placeholders on this slide, hitting Reset will put everything back in place – event the logo. So, a best practice would be to hit Reset after you’ve completed your work to make sure placeholders are in their place.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E88-7755-437F-A367-C0D1CAAA7DB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582F3CC-C5A2-7444-A221-BCFC6E14AC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992B04-FE0A-48EA-A5CC-B98E75A5F90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264836" y="4346841"/>
            <a:ext cx="1639611" cy="5007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19D5C0-3E30-4D27-B93A-DE8877DFA135}"/>
              </a:ext>
            </a:extLst>
          </p:cNvPr>
          <p:cNvSpPr/>
          <p:nvPr userDrawn="1"/>
        </p:nvSpPr>
        <p:spPr bwMode="gray">
          <a:xfrm>
            <a:off x="10858553" y="-4420"/>
            <a:ext cx="1638301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9385181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5824-BFD1-D148-A7E2-45C6538E48E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168564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0CA5-7F4D-A747-9743-DA2D1E356CD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1058891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7" y="1369224"/>
            <a:ext cx="4143375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2" y="1369224"/>
            <a:ext cx="4245429" cy="305990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F985-07A6-ED44-AE7C-74BBF6EDA66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838749"/>
            <a:ext cx="4126706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18" indent="0">
              <a:buNone/>
              <a:defRPr sz="1500" b="1"/>
            </a:lvl2pPr>
            <a:lvl3pPr marL="682808" indent="0">
              <a:buNone/>
              <a:defRPr sz="1400" b="1"/>
            </a:lvl3pPr>
            <a:lvl4pPr marL="1024213" indent="0">
              <a:buNone/>
              <a:defRPr sz="1200" b="1"/>
            </a:lvl4pPr>
            <a:lvl5pPr marL="1365616" indent="0">
              <a:buNone/>
              <a:defRPr sz="1200" b="1"/>
            </a:lvl5pPr>
            <a:lvl6pPr marL="1707107" indent="0">
              <a:buNone/>
              <a:defRPr sz="1200" b="1"/>
            </a:lvl6pPr>
            <a:lvl7pPr marL="2048423" indent="0">
              <a:buNone/>
              <a:defRPr sz="1200" b="1"/>
            </a:lvl7pPr>
            <a:lvl8pPr marL="2389740" indent="0">
              <a:buNone/>
              <a:defRPr sz="1200" b="1"/>
            </a:lvl8pPr>
            <a:lvl9pPr marL="273111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838749"/>
            <a:ext cx="4229100" cy="369094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accent4"/>
                </a:solidFill>
              </a:defRPr>
            </a:lvl1pPr>
            <a:lvl2pPr marL="341318" indent="0">
              <a:buNone/>
              <a:defRPr sz="1500" b="1"/>
            </a:lvl2pPr>
            <a:lvl3pPr marL="682808" indent="0">
              <a:buNone/>
              <a:defRPr sz="1400" b="1"/>
            </a:lvl3pPr>
            <a:lvl4pPr marL="1024213" indent="0">
              <a:buNone/>
              <a:defRPr sz="1200" b="1"/>
            </a:lvl4pPr>
            <a:lvl5pPr marL="1365616" indent="0">
              <a:buNone/>
              <a:defRPr sz="1200" b="1"/>
            </a:lvl5pPr>
            <a:lvl6pPr marL="1707107" indent="0">
              <a:buNone/>
              <a:defRPr sz="1200" b="1"/>
            </a:lvl6pPr>
            <a:lvl7pPr marL="2048423" indent="0">
              <a:buNone/>
              <a:defRPr sz="1200" b="1"/>
            </a:lvl7pPr>
            <a:lvl8pPr marL="2389740" indent="0">
              <a:buNone/>
              <a:defRPr sz="1200" b="1"/>
            </a:lvl8pPr>
            <a:lvl9pPr marL="2731115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36894531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4C8C-CF84-3941-993E-2A829F3D31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668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AB8A-02EB-4840-85DB-9E9D3521B16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28835159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34864-AB16-8548-804D-680AFE1AA1D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139675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878922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683111" y="1371602"/>
            <a:ext cx="1399032" cy="1400175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30147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46" indent="-170746">
              <a:buFont typeface="Arial" panose="020B0604020202020204" pitchFamily="34" charset="0"/>
              <a:buChar char="•"/>
              <a:defRPr sz="1200"/>
            </a:lvl2pPr>
            <a:lvl3pPr marL="341318" indent="-17074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86" indent="-17193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27634" y="330147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46" indent="-170746">
              <a:buFont typeface="Arial" panose="020B0604020202020204" pitchFamily="34" charset="0"/>
              <a:buChar char="•"/>
              <a:defRPr sz="1200"/>
            </a:lvl2pPr>
            <a:lvl3pPr marL="341318" indent="-17074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86" indent="-17193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131821" y="3301478"/>
            <a:ext cx="2501612" cy="1127857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  <a:lvl2pPr marL="170746" indent="-170746">
              <a:buFont typeface="Arial" panose="020B0604020202020204" pitchFamily="34" charset="0"/>
              <a:buChar char="•"/>
              <a:defRPr sz="1200"/>
            </a:lvl2pPr>
            <a:lvl3pPr marL="341318" indent="-170746">
              <a:buClr>
                <a:schemeClr val="tx1"/>
              </a:buClr>
              <a:buFont typeface="Arial" panose="020B0604020202020204" pitchFamily="34" charset="0"/>
              <a:buChar char="−"/>
              <a:defRPr sz="1200"/>
            </a:lvl3pPr>
            <a:lvl4pPr marL="513386" indent="-171937">
              <a:buFont typeface="Arial" panose="020B0604020202020204" pitchFamily="34" charset="0"/>
              <a:buChar char="•"/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8385" y="2901554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7634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31821" y="2899005"/>
            <a:ext cx="2501612" cy="342900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5397343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2A64-0A8E-6E42-A57B-E5A17424484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164592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647"/>
            <a:ext cx="164592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647"/>
            <a:ext cx="1645920" cy="497681"/>
          </a:xfrm>
          <a:solidFill>
            <a:schemeClr val="accent4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647"/>
            <a:ext cx="1645920" cy="497681"/>
          </a:xfrm>
          <a:solidFill>
            <a:schemeClr val="accent1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647"/>
            <a:ext cx="1645920" cy="497681"/>
          </a:xfrm>
          <a:solidFill>
            <a:srgbClr val="A22B38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1869279"/>
            <a:ext cx="164592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4974371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A161F-1BD1-8347-9CE6-EEABC32DDCD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05740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371647"/>
            <a:ext cx="205740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371647"/>
            <a:ext cx="2057400" cy="497681"/>
          </a:xfrm>
          <a:solidFill>
            <a:schemeClr val="accent4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371647"/>
            <a:ext cx="2057400" cy="497681"/>
          </a:xfrm>
          <a:solidFill>
            <a:schemeClr val="accent1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1869279"/>
            <a:ext cx="20574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5535829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AD75-F766-4E44-9400-9FBA9BBB96C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647"/>
            <a:ext cx="274320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371647"/>
            <a:ext cx="274320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371647"/>
            <a:ext cx="2743200" cy="497681"/>
          </a:xfrm>
          <a:solidFill>
            <a:schemeClr val="accent4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1869279"/>
            <a:ext cx="27432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127191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7298-B397-5E44-9EF7-00A56D445A5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15337" y="4865274"/>
            <a:ext cx="459242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145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717B-813C-074A-8698-93F897B2C4C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371647"/>
            <a:ext cx="4114800" cy="497681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371647"/>
            <a:ext cx="4114800" cy="497681"/>
          </a:xfrm>
          <a:solidFill>
            <a:schemeClr val="accent2"/>
          </a:solidFill>
        </p:spPr>
        <p:txBody>
          <a:bodyPr lIns="102344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1869279"/>
            <a:ext cx="4114800" cy="255984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3489062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A4EC-506E-BD4C-80AD-255CD54381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84" y="1371602"/>
            <a:ext cx="4178753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3352802"/>
            <a:ext cx="2688771" cy="1076325"/>
          </a:xfrm>
          <a:solidFill>
            <a:schemeClr val="accent2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371602"/>
            <a:ext cx="4286250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3352802"/>
            <a:ext cx="2688336" cy="1076325"/>
          </a:xfrm>
          <a:solidFill>
            <a:schemeClr val="accent4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817BE-EAFE-488D-818F-3A834185D3B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25728282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72-E395-724E-8A41-FCC97ED59BA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308" y="2905293"/>
            <a:ext cx="1558019" cy="1523832"/>
          </a:xfrm>
          <a:solidFill>
            <a:schemeClr val="tx1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371602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260" y="2905293"/>
            <a:ext cx="1558019" cy="1523832"/>
          </a:xfrm>
          <a:solidFill>
            <a:schemeClr val="accent2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376531"/>
            <a:ext cx="2832354" cy="3057525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5088" y="2905293"/>
            <a:ext cx="1558019" cy="1523832"/>
          </a:xfrm>
          <a:solidFill>
            <a:schemeClr val="accent4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870C7-51DA-4C40-888B-8B285A0F75BB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8820880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71665"/>
            <a:ext cx="2114550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18BE-8D6C-3F4B-B7C9-146C34BCD96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5" y="1371665"/>
            <a:ext cx="2118122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369964"/>
            <a:ext cx="211633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369964"/>
            <a:ext cx="2125266" cy="193765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374" y="2228850"/>
            <a:ext cx="1096055" cy="1079556"/>
          </a:xfrm>
          <a:solidFill>
            <a:schemeClr val="tx1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578" y="2228850"/>
            <a:ext cx="1096055" cy="1079556"/>
          </a:xfrm>
          <a:solidFill>
            <a:schemeClr val="accent2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46" y="2228850"/>
            <a:ext cx="1096055" cy="1079556"/>
          </a:xfrm>
          <a:solidFill>
            <a:schemeClr val="accent4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394" y="2228850"/>
            <a:ext cx="1096055" cy="1079556"/>
          </a:xfrm>
          <a:solidFill>
            <a:srgbClr val="A22B38"/>
          </a:solidFill>
        </p:spPr>
        <p:txBody>
          <a:bodyPr lIns="102344" tIns="102344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</a:t>
            </a:r>
            <a:r>
              <a:rPr lang="en-US" dirty="0" err="1"/>
              <a:t>here|Remove</a:t>
            </a:r>
            <a:r>
              <a:rPr lang="en-US" dirty="0"/>
              <a:t> if not needed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C153F-3CBA-4181-B037-6B310FABB909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9664312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DD092-AB06-C247-A181-097CAC74A61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369905"/>
            <a:ext cx="1680210" cy="1480606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369988"/>
            <a:ext cx="1680210" cy="148060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025628"/>
            <a:ext cx="837520" cy="824912"/>
          </a:xfrm>
          <a:solidFill>
            <a:schemeClr val="tx1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4" y="2025628"/>
            <a:ext cx="837520" cy="824912"/>
          </a:xfrm>
          <a:solidFill>
            <a:schemeClr val="accent2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3" y="2025628"/>
            <a:ext cx="837520" cy="824912"/>
          </a:xfrm>
          <a:solidFill>
            <a:schemeClr val="accent4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025628"/>
            <a:ext cx="837520" cy="824912"/>
          </a:xfrm>
          <a:solidFill>
            <a:schemeClr val="accent1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025628"/>
            <a:ext cx="837520" cy="824912"/>
          </a:xfrm>
          <a:solidFill>
            <a:srgbClr val="A22B38"/>
          </a:solidFill>
        </p:spPr>
        <p:txBody>
          <a:bodyPr lIns="102344" tIns="34289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65E925-2FCB-43EF-8928-862B5DDB1D8D}"/>
              </a:ext>
            </a:extLst>
          </p:cNvPr>
          <p:cNvSpPr/>
          <p:nvPr userDrawn="1"/>
        </p:nvSpPr>
        <p:spPr bwMode="gray">
          <a:xfrm>
            <a:off x="9194162" y="-4420"/>
            <a:ext cx="1638301" cy="5143500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t"/>
          <a:lstStyle/>
          <a:p>
            <a:pPr defTabSz="682808"/>
            <a:r>
              <a:rPr lang="en-US" sz="1100" dirty="0">
                <a:solidFill>
                  <a:srgbClr val="FFFFFF"/>
                </a:solidFill>
              </a:rPr>
              <a:t>For Image / Photography options. navigate to https://hub.uhg.com/sites/hub/Optum/Resources/Brand/Documents/Photo%20Library%20Overview_June2017.docx</a:t>
            </a:r>
          </a:p>
        </p:txBody>
      </p:sp>
    </p:spTree>
    <p:extLst>
      <p:ext uri="{BB962C8B-B14F-4D97-AF65-F5344CB8AC3E}">
        <p14:creationId xmlns:p14="http://schemas.microsoft.com/office/powerpoint/2010/main" val="11376513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C462E-02A1-1D49-AE03-4ECE4049BC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71599"/>
            <a:ext cx="1645920" cy="1477737"/>
          </a:xfrm>
          <a:solidFill>
            <a:schemeClr val="tx2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371599"/>
            <a:ext cx="1645920" cy="1477737"/>
          </a:xfrm>
          <a:solidFill>
            <a:schemeClr val="accent2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371599"/>
            <a:ext cx="1645920" cy="1477737"/>
          </a:xfrm>
          <a:solidFill>
            <a:schemeClr val="accent4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371599"/>
            <a:ext cx="1645920" cy="1477737"/>
          </a:xfrm>
          <a:solidFill>
            <a:schemeClr val="accent1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371599"/>
            <a:ext cx="1645920" cy="1477737"/>
          </a:xfrm>
          <a:solidFill>
            <a:srgbClr val="A22B38"/>
          </a:solidFill>
        </p:spPr>
        <p:txBody>
          <a:bodyPr lIns="102344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4" y="2849344"/>
            <a:ext cx="1645922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5" y="2849344"/>
            <a:ext cx="1645920" cy="1579790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02344" tIns="102344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2847521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4354-98F4-8344-A1D1-A04CB212F8D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396092"/>
            <a:ext cx="1273088" cy="980694"/>
          </a:xfrm>
          <a:solidFill>
            <a:schemeClr val="tx2"/>
          </a:solidFill>
        </p:spPr>
        <p:txBody>
          <a:bodyPr lIns="10234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417818"/>
            <a:ext cx="1273088" cy="980694"/>
          </a:xfrm>
          <a:solidFill>
            <a:schemeClr val="accent2"/>
          </a:solidFill>
        </p:spPr>
        <p:txBody>
          <a:bodyPr lIns="10234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439545"/>
            <a:ext cx="1273088" cy="980694"/>
          </a:xfrm>
          <a:solidFill>
            <a:schemeClr val="accent4"/>
          </a:solidFill>
        </p:spPr>
        <p:txBody>
          <a:bodyPr lIns="102344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396092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2432106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3468121"/>
            <a:ext cx="7116876" cy="96012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239787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B8355-7F07-4047-962A-01545EBDDBE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396092"/>
            <a:ext cx="1275588" cy="740664"/>
          </a:xfrm>
          <a:solidFill>
            <a:schemeClr val="tx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165929"/>
            <a:ext cx="1275588" cy="740664"/>
          </a:xfrm>
          <a:solidFill>
            <a:schemeClr val="accent2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2935766"/>
            <a:ext cx="1275588" cy="740664"/>
          </a:xfrm>
          <a:solidFill>
            <a:schemeClr val="accent4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396092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166227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2935766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3705602"/>
            <a:ext cx="1275588" cy="740664"/>
          </a:xfrm>
          <a:solidFill>
            <a:schemeClr val="accent1"/>
          </a:solidFill>
        </p:spPr>
        <p:txBody>
          <a:bodyPr lIns="102344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3705305"/>
            <a:ext cx="7145792" cy="74066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278334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EDB7-D25D-6F40-B413-497565CEEBA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99" y="1396092"/>
            <a:ext cx="787853" cy="576072"/>
          </a:xfrm>
          <a:solidFill>
            <a:schemeClr val="tx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99" y="2011410"/>
            <a:ext cx="787853" cy="576072"/>
          </a:xfrm>
          <a:solidFill>
            <a:schemeClr val="accent2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99" y="2626728"/>
            <a:ext cx="787853" cy="576072"/>
          </a:xfrm>
          <a:solidFill>
            <a:schemeClr val="accent4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71" y="1396092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8" y="2009676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8" y="2623260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99" y="3242046"/>
            <a:ext cx="787853" cy="576072"/>
          </a:xfrm>
          <a:solidFill>
            <a:schemeClr val="accent1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71" y="3236844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99" y="3857363"/>
            <a:ext cx="787853" cy="576072"/>
          </a:xfrm>
          <a:solidFill>
            <a:srgbClr val="A22B38"/>
          </a:solidFill>
        </p:spPr>
        <p:txBody>
          <a:bodyPr lIns="34289" rIns="13716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8" y="3850429"/>
            <a:ext cx="7633607" cy="57607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149535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A1EB0-1CFA-F049-8BD9-6CDBC1A68E0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396092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32106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468121"/>
            <a:ext cx="5572126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1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071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5671F-ABAB-934E-B1C6-F25A644D1C0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</p:spTree>
    <p:extLst>
      <p:ext uri="{BB962C8B-B14F-4D97-AF65-F5344CB8AC3E}">
        <p14:creationId xmlns:p14="http://schemas.microsoft.com/office/powerpoint/2010/main" val="31367702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85BEB-98FC-7040-B61D-BE220CC0799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09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167073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938054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709035"/>
            <a:ext cx="5572125" cy="72009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1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67570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728F-9C4D-EE41-B04E-3CC7FEEFB17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7" y="838749"/>
            <a:ext cx="8486775" cy="369094"/>
          </a:xfrm>
        </p:spPr>
        <p:txBody>
          <a:bodyPr/>
          <a:lstStyle>
            <a:lvl1pPr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7" y="139610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7" y="2022195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7" y="2648222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7" y="3274323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7" y="3900387"/>
            <a:ext cx="5572125" cy="549184"/>
          </a:xfrm>
          <a:solidFill>
            <a:schemeClr val="accent5">
              <a:lumMod val="40000"/>
              <a:lumOff val="60000"/>
            </a:schemeClr>
          </a:solidFill>
        </p:spPr>
        <p:txBody>
          <a:bodyPr lIns="68316" tIns="68316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09085" y="1396632"/>
            <a:ext cx="2846784" cy="303133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6"/>
            </a:stretch>
          </a:blipFill>
        </p:spPr>
        <p:txBody>
          <a:bodyPr tIns="341318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4210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C91AAF-C086-394D-B43C-89BC1BE0E22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84949" y="2231778"/>
            <a:ext cx="2374106" cy="457030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288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91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05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13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1371606"/>
            <a:ext cx="5383666" cy="159662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091552"/>
            <a:ext cx="5383666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879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828736"/>
            <a:ext cx="4033838" cy="213955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3091552"/>
            <a:ext cx="4033838" cy="1337582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600577" y="0"/>
            <a:ext cx="4543425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682808" rIns="682808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06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743" y="1714501"/>
            <a:ext cx="4080518" cy="17145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A95435-7A48-164D-A840-F665B60BF75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3377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4" y="2928279"/>
            <a:ext cx="5383666" cy="362165"/>
          </a:xfrm>
        </p:spPr>
        <p:txBody>
          <a:bodyPr anchor="ctr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4" y="3339707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3752466"/>
            <a:ext cx="5383666" cy="363474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13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2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42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656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071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484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897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311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</a:t>
            </a:r>
            <a:r>
              <a:rPr lang="en-US"/>
              <a:t>: 123-456-7890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371503" y="1901290"/>
            <a:ext cx="22878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3600" dirty="0">
                <a:solidFill>
                  <a:srgbClr val="55565A"/>
                </a:solidFill>
              </a:rPr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371504" y="2586675"/>
            <a:ext cx="2414123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2808"/>
            <a:r>
              <a:rPr lang="en-US" sz="2100" dirty="0">
                <a:solidFill>
                  <a:srgbClr val="55565A"/>
                </a:solidFill>
              </a:rPr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6000750" y="0"/>
            <a:ext cx="314325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944" tIns="107049" rIns="133944" bIns="1070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26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6.xml"/><Relationship Id="rId18" Type="http://schemas.openxmlformats.org/officeDocument/2006/relationships/slideLayout" Target="../slideLayouts/slideLayout321.xml"/><Relationship Id="rId26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06.xml"/><Relationship Id="rId21" Type="http://schemas.openxmlformats.org/officeDocument/2006/relationships/slideLayout" Target="../slideLayouts/slideLayout324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310.xml"/><Relationship Id="rId12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20.xml"/><Relationship Id="rId25" Type="http://schemas.openxmlformats.org/officeDocument/2006/relationships/slideLayout" Target="../slideLayouts/slideLayout328.xml"/><Relationship Id="rId33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05.xml"/><Relationship Id="rId16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323.xml"/><Relationship Id="rId29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24" Type="http://schemas.openxmlformats.org/officeDocument/2006/relationships/slideLayout" Target="../slideLayouts/slideLayout327.xml"/><Relationship Id="rId32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8.xml"/><Relationship Id="rId23" Type="http://schemas.openxmlformats.org/officeDocument/2006/relationships/slideLayout" Target="../slideLayouts/slideLayout326.xml"/><Relationship Id="rId28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13.xml"/><Relationship Id="rId19" Type="http://schemas.openxmlformats.org/officeDocument/2006/relationships/slideLayout" Target="../slideLayouts/slideLayout322.xml"/><Relationship Id="rId31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7.xml"/><Relationship Id="rId22" Type="http://schemas.openxmlformats.org/officeDocument/2006/relationships/slideLayout" Target="../slideLayouts/slideLayout325.xml"/><Relationship Id="rId27" Type="http://schemas.openxmlformats.org/officeDocument/2006/relationships/slideLayout" Target="../slideLayouts/slideLayout330.xml"/><Relationship Id="rId30" Type="http://schemas.openxmlformats.org/officeDocument/2006/relationships/slideLayout" Target="../slideLayouts/slideLayout333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311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9.xml"/><Relationship Id="rId18" Type="http://schemas.openxmlformats.org/officeDocument/2006/relationships/slideLayout" Target="../slideLayouts/slideLayout354.xml"/><Relationship Id="rId26" Type="http://schemas.openxmlformats.org/officeDocument/2006/relationships/slideLayout" Target="../slideLayouts/slideLayout362.xml"/><Relationship Id="rId3" Type="http://schemas.openxmlformats.org/officeDocument/2006/relationships/slideLayout" Target="../slideLayouts/slideLayout339.xml"/><Relationship Id="rId21" Type="http://schemas.openxmlformats.org/officeDocument/2006/relationships/slideLayout" Target="../slideLayouts/slideLayout357.xml"/><Relationship Id="rId34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17" Type="http://schemas.openxmlformats.org/officeDocument/2006/relationships/slideLayout" Target="../slideLayouts/slideLayout353.xml"/><Relationship Id="rId25" Type="http://schemas.openxmlformats.org/officeDocument/2006/relationships/slideLayout" Target="../slideLayouts/slideLayout361.xml"/><Relationship Id="rId33" Type="http://schemas.openxmlformats.org/officeDocument/2006/relationships/slideLayout" Target="../slideLayouts/slideLayout369.xml"/><Relationship Id="rId2" Type="http://schemas.openxmlformats.org/officeDocument/2006/relationships/slideLayout" Target="../slideLayouts/slideLayout338.xml"/><Relationship Id="rId16" Type="http://schemas.openxmlformats.org/officeDocument/2006/relationships/slideLayout" Target="../slideLayouts/slideLayout352.xml"/><Relationship Id="rId20" Type="http://schemas.openxmlformats.org/officeDocument/2006/relationships/slideLayout" Target="../slideLayouts/slideLayout356.xml"/><Relationship Id="rId29" Type="http://schemas.openxmlformats.org/officeDocument/2006/relationships/slideLayout" Target="../slideLayouts/slideLayout365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24" Type="http://schemas.openxmlformats.org/officeDocument/2006/relationships/slideLayout" Target="../slideLayouts/slideLayout360.xml"/><Relationship Id="rId32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41.xml"/><Relationship Id="rId15" Type="http://schemas.openxmlformats.org/officeDocument/2006/relationships/slideLayout" Target="../slideLayouts/slideLayout351.xml"/><Relationship Id="rId23" Type="http://schemas.openxmlformats.org/officeDocument/2006/relationships/slideLayout" Target="../slideLayouts/slideLayout359.xml"/><Relationship Id="rId28" Type="http://schemas.openxmlformats.org/officeDocument/2006/relationships/slideLayout" Target="../slideLayouts/slideLayout364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346.xml"/><Relationship Id="rId19" Type="http://schemas.openxmlformats.org/officeDocument/2006/relationships/slideLayout" Target="../slideLayouts/slideLayout355.xml"/><Relationship Id="rId31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Relationship Id="rId14" Type="http://schemas.openxmlformats.org/officeDocument/2006/relationships/slideLayout" Target="../slideLayouts/slideLayout350.xml"/><Relationship Id="rId22" Type="http://schemas.openxmlformats.org/officeDocument/2006/relationships/slideLayout" Target="../slideLayouts/slideLayout358.xml"/><Relationship Id="rId27" Type="http://schemas.openxmlformats.org/officeDocument/2006/relationships/slideLayout" Target="../slideLayouts/slideLayout363.xml"/><Relationship Id="rId30" Type="http://schemas.openxmlformats.org/officeDocument/2006/relationships/slideLayout" Target="../slideLayouts/slideLayout366.xml"/><Relationship Id="rId35" Type="http://schemas.openxmlformats.org/officeDocument/2006/relationships/theme" Target="../theme/theme11.xml"/><Relationship Id="rId8" Type="http://schemas.openxmlformats.org/officeDocument/2006/relationships/slideLayout" Target="../slideLayouts/slideLayout344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3.xml"/><Relationship Id="rId18" Type="http://schemas.openxmlformats.org/officeDocument/2006/relationships/slideLayout" Target="../slideLayouts/slideLayout388.xml"/><Relationship Id="rId26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73.xml"/><Relationship Id="rId21" Type="http://schemas.openxmlformats.org/officeDocument/2006/relationships/slideLayout" Target="../slideLayouts/slideLayout391.xml"/><Relationship Id="rId34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377.xml"/><Relationship Id="rId12" Type="http://schemas.openxmlformats.org/officeDocument/2006/relationships/slideLayout" Target="../slideLayouts/slideLayout382.xml"/><Relationship Id="rId17" Type="http://schemas.openxmlformats.org/officeDocument/2006/relationships/slideLayout" Target="../slideLayouts/slideLayout387.xml"/><Relationship Id="rId25" Type="http://schemas.openxmlformats.org/officeDocument/2006/relationships/slideLayout" Target="../slideLayouts/slideLayout395.xml"/><Relationship Id="rId33" Type="http://schemas.openxmlformats.org/officeDocument/2006/relationships/slideLayout" Target="../slideLayouts/slideLayout403.xml"/><Relationship Id="rId2" Type="http://schemas.openxmlformats.org/officeDocument/2006/relationships/slideLayout" Target="../slideLayouts/slideLayout372.xml"/><Relationship Id="rId16" Type="http://schemas.openxmlformats.org/officeDocument/2006/relationships/slideLayout" Target="../slideLayouts/slideLayout386.xml"/><Relationship Id="rId20" Type="http://schemas.openxmlformats.org/officeDocument/2006/relationships/slideLayout" Target="../slideLayouts/slideLayout390.xml"/><Relationship Id="rId29" Type="http://schemas.openxmlformats.org/officeDocument/2006/relationships/slideLayout" Target="../slideLayouts/slideLayout399.xml"/><Relationship Id="rId1" Type="http://schemas.openxmlformats.org/officeDocument/2006/relationships/slideLayout" Target="../slideLayouts/slideLayout371.xml"/><Relationship Id="rId6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81.xml"/><Relationship Id="rId24" Type="http://schemas.openxmlformats.org/officeDocument/2006/relationships/slideLayout" Target="../slideLayouts/slideLayout394.xml"/><Relationship Id="rId32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75.xml"/><Relationship Id="rId15" Type="http://schemas.openxmlformats.org/officeDocument/2006/relationships/slideLayout" Target="../slideLayouts/slideLayout385.xml"/><Relationship Id="rId23" Type="http://schemas.openxmlformats.org/officeDocument/2006/relationships/slideLayout" Target="../slideLayouts/slideLayout393.xml"/><Relationship Id="rId28" Type="http://schemas.openxmlformats.org/officeDocument/2006/relationships/slideLayout" Target="../slideLayouts/slideLayout398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380.xml"/><Relationship Id="rId19" Type="http://schemas.openxmlformats.org/officeDocument/2006/relationships/slideLayout" Target="../slideLayouts/slideLayout389.xml"/><Relationship Id="rId31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74.xml"/><Relationship Id="rId9" Type="http://schemas.openxmlformats.org/officeDocument/2006/relationships/slideLayout" Target="../slideLayouts/slideLayout379.xml"/><Relationship Id="rId14" Type="http://schemas.openxmlformats.org/officeDocument/2006/relationships/slideLayout" Target="../slideLayouts/slideLayout384.xml"/><Relationship Id="rId22" Type="http://schemas.openxmlformats.org/officeDocument/2006/relationships/slideLayout" Target="../slideLayouts/slideLayout392.xml"/><Relationship Id="rId27" Type="http://schemas.openxmlformats.org/officeDocument/2006/relationships/slideLayout" Target="../slideLayouts/slideLayout397.xml"/><Relationship Id="rId30" Type="http://schemas.openxmlformats.org/officeDocument/2006/relationships/slideLayout" Target="../slideLayouts/slideLayout400.xml"/><Relationship Id="rId35" Type="http://schemas.openxmlformats.org/officeDocument/2006/relationships/theme" Target="../theme/theme12.xml"/><Relationship Id="rId8" Type="http://schemas.openxmlformats.org/officeDocument/2006/relationships/slideLayout" Target="../slideLayouts/slideLayout378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7.xml"/><Relationship Id="rId18" Type="http://schemas.openxmlformats.org/officeDocument/2006/relationships/slideLayout" Target="../slideLayouts/slideLayout422.xml"/><Relationship Id="rId26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07.xml"/><Relationship Id="rId21" Type="http://schemas.openxmlformats.org/officeDocument/2006/relationships/slideLayout" Target="../slideLayouts/slideLayout425.xml"/><Relationship Id="rId34" Type="http://schemas.openxmlformats.org/officeDocument/2006/relationships/theme" Target="../theme/theme13.xml"/><Relationship Id="rId7" Type="http://schemas.openxmlformats.org/officeDocument/2006/relationships/slideLayout" Target="../slideLayouts/slideLayout411.xml"/><Relationship Id="rId12" Type="http://schemas.openxmlformats.org/officeDocument/2006/relationships/slideLayout" Target="../slideLayouts/slideLayout416.xml"/><Relationship Id="rId17" Type="http://schemas.openxmlformats.org/officeDocument/2006/relationships/slideLayout" Target="../slideLayouts/slideLayout421.xml"/><Relationship Id="rId25" Type="http://schemas.openxmlformats.org/officeDocument/2006/relationships/slideLayout" Target="../slideLayouts/slideLayout429.xml"/><Relationship Id="rId33" Type="http://schemas.openxmlformats.org/officeDocument/2006/relationships/slideLayout" Target="../slideLayouts/slideLayout437.xml"/><Relationship Id="rId2" Type="http://schemas.openxmlformats.org/officeDocument/2006/relationships/slideLayout" Target="../slideLayouts/slideLayout406.xml"/><Relationship Id="rId16" Type="http://schemas.openxmlformats.org/officeDocument/2006/relationships/slideLayout" Target="../slideLayouts/slideLayout420.xml"/><Relationship Id="rId20" Type="http://schemas.openxmlformats.org/officeDocument/2006/relationships/slideLayout" Target="../slideLayouts/slideLayout424.xml"/><Relationship Id="rId29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5.xml"/><Relationship Id="rId24" Type="http://schemas.openxmlformats.org/officeDocument/2006/relationships/slideLayout" Target="../slideLayouts/slideLayout428.xml"/><Relationship Id="rId32" Type="http://schemas.openxmlformats.org/officeDocument/2006/relationships/slideLayout" Target="../slideLayouts/slideLayout436.xml"/><Relationship Id="rId5" Type="http://schemas.openxmlformats.org/officeDocument/2006/relationships/slideLayout" Target="../slideLayouts/slideLayout409.xml"/><Relationship Id="rId15" Type="http://schemas.openxmlformats.org/officeDocument/2006/relationships/slideLayout" Target="../slideLayouts/slideLayout419.xml"/><Relationship Id="rId23" Type="http://schemas.openxmlformats.org/officeDocument/2006/relationships/slideLayout" Target="../slideLayouts/slideLayout427.xml"/><Relationship Id="rId28" Type="http://schemas.openxmlformats.org/officeDocument/2006/relationships/slideLayout" Target="../slideLayouts/slideLayout432.xml"/><Relationship Id="rId10" Type="http://schemas.openxmlformats.org/officeDocument/2006/relationships/slideLayout" Target="../slideLayouts/slideLayout414.xml"/><Relationship Id="rId19" Type="http://schemas.openxmlformats.org/officeDocument/2006/relationships/slideLayout" Target="../slideLayouts/slideLayout423.xml"/><Relationship Id="rId31" Type="http://schemas.openxmlformats.org/officeDocument/2006/relationships/slideLayout" Target="../slideLayouts/slideLayout435.xml"/><Relationship Id="rId4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13.xml"/><Relationship Id="rId14" Type="http://schemas.openxmlformats.org/officeDocument/2006/relationships/slideLayout" Target="../slideLayouts/slideLayout418.xml"/><Relationship Id="rId22" Type="http://schemas.openxmlformats.org/officeDocument/2006/relationships/slideLayout" Target="../slideLayouts/slideLayout426.xml"/><Relationship Id="rId27" Type="http://schemas.openxmlformats.org/officeDocument/2006/relationships/slideLayout" Target="../slideLayouts/slideLayout431.xml"/><Relationship Id="rId30" Type="http://schemas.openxmlformats.org/officeDocument/2006/relationships/slideLayout" Target="../slideLayouts/slideLayout434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412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0.xml"/><Relationship Id="rId18" Type="http://schemas.openxmlformats.org/officeDocument/2006/relationships/slideLayout" Target="../slideLayouts/slideLayout455.xml"/><Relationship Id="rId26" Type="http://schemas.openxmlformats.org/officeDocument/2006/relationships/slideLayout" Target="../slideLayouts/slideLayout463.xml"/><Relationship Id="rId3" Type="http://schemas.openxmlformats.org/officeDocument/2006/relationships/slideLayout" Target="../slideLayouts/slideLayout440.xml"/><Relationship Id="rId21" Type="http://schemas.openxmlformats.org/officeDocument/2006/relationships/slideLayout" Target="../slideLayouts/slideLayout458.xml"/><Relationship Id="rId34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44.xml"/><Relationship Id="rId12" Type="http://schemas.openxmlformats.org/officeDocument/2006/relationships/slideLayout" Target="../slideLayouts/slideLayout449.xml"/><Relationship Id="rId17" Type="http://schemas.openxmlformats.org/officeDocument/2006/relationships/slideLayout" Target="../slideLayouts/slideLayout454.xml"/><Relationship Id="rId25" Type="http://schemas.openxmlformats.org/officeDocument/2006/relationships/slideLayout" Target="../slideLayouts/slideLayout462.xml"/><Relationship Id="rId33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39.xml"/><Relationship Id="rId16" Type="http://schemas.openxmlformats.org/officeDocument/2006/relationships/slideLayout" Target="../slideLayouts/slideLayout453.xml"/><Relationship Id="rId20" Type="http://schemas.openxmlformats.org/officeDocument/2006/relationships/slideLayout" Target="../slideLayouts/slideLayout457.xml"/><Relationship Id="rId29" Type="http://schemas.openxmlformats.org/officeDocument/2006/relationships/slideLayout" Target="../slideLayouts/slideLayout466.xml"/><Relationship Id="rId1" Type="http://schemas.openxmlformats.org/officeDocument/2006/relationships/slideLayout" Target="../slideLayouts/slideLayout438.xml"/><Relationship Id="rId6" Type="http://schemas.openxmlformats.org/officeDocument/2006/relationships/slideLayout" Target="../slideLayouts/slideLayout443.xml"/><Relationship Id="rId11" Type="http://schemas.openxmlformats.org/officeDocument/2006/relationships/slideLayout" Target="../slideLayouts/slideLayout448.xml"/><Relationship Id="rId24" Type="http://schemas.openxmlformats.org/officeDocument/2006/relationships/slideLayout" Target="../slideLayouts/slideLayout461.xml"/><Relationship Id="rId32" Type="http://schemas.openxmlformats.org/officeDocument/2006/relationships/slideLayout" Target="../slideLayouts/slideLayout469.xml"/><Relationship Id="rId5" Type="http://schemas.openxmlformats.org/officeDocument/2006/relationships/slideLayout" Target="../slideLayouts/slideLayout442.xml"/><Relationship Id="rId15" Type="http://schemas.openxmlformats.org/officeDocument/2006/relationships/slideLayout" Target="../slideLayouts/slideLayout452.xml"/><Relationship Id="rId23" Type="http://schemas.openxmlformats.org/officeDocument/2006/relationships/slideLayout" Target="../slideLayouts/slideLayout460.xml"/><Relationship Id="rId28" Type="http://schemas.openxmlformats.org/officeDocument/2006/relationships/slideLayout" Target="../slideLayouts/slideLayout465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447.xml"/><Relationship Id="rId19" Type="http://schemas.openxmlformats.org/officeDocument/2006/relationships/slideLayout" Target="../slideLayouts/slideLayout456.xml"/><Relationship Id="rId31" Type="http://schemas.openxmlformats.org/officeDocument/2006/relationships/slideLayout" Target="../slideLayouts/slideLayout468.xml"/><Relationship Id="rId4" Type="http://schemas.openxmlformats.org/officeDocument/2006/relationships/slideLayout" Target="../slideLayouts/slideLayout441.xml"/><Relationship Id="rId9" Type="http://schemas.openxmlformats.org/officeDocument/2006/relationships/slideLayout" Target="../slideLayouts/slideLayout446.xml"/><Relationship Id="rId14" Type="http://schemas.openxmlformats.org/officeDocument/2006/relationships/slideLayout" Target="../slideLayouts/slideLayout451.xml"/><Relationship Id="rId22" Type="http://schemas.openxmlformats.org/officeDocument/2006/relationships/slideLayout" Target="../slideLayouts/slideLayout459.xml"/><Relationship Id="rId27" Type="http://schemas.openxmlformats.org/officeDocument/2006/relationships/slideLayout" Target="../slideLayouts/slideLayout464.xml"/><Relationship Id="rId30" Type="http://schemas.openxmlformats.org/officeDocument/2006/relationships/slideLayout" Target="../slideLayouts/slideLayout467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45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4.xml"/><Relationship Id="rId18" Type="http://schemas.openxmlformats.org/officeDocument/2006/relationships/slideLayout" Target="../slideLayouts/slideLayout489.xml"/><Relationship Id="rId26" Type="http://schemas.openxmlformats.org/officeDocument/2006/relationships/slideLayout" Target="../slideLayouts/slideLayout497.xml"/><Relationship Id="rId3" Type="http://schemas.openxmlformats.org/officeDocument/2006/relationships/slideLayout" Target="../slideLayouts/slideLayout474.xml"/><Relationship Id="rId21" Type="http://schemas.openxmlformats.org/officeDocument/2006/relationships/slideLayout" Target="../slideLayouts/slideLayout492.xml"/><Relationship Id="rId34" Type="http://schemas.openxmlformats.org/officeDocument/2006/relationships/slideLayout" Target="../slideLayouts/slideLayout505.xml"/><Relationship Id="rId7" Type="http://schemas.openxmlformats.org/officeDocument/2006/relationships/slideLayout" Target="../slideLayouts/slideLayout478.xml"/><Relationship Id="rId12" Type="http://schemas.openxmlformats.org/officeDocument/2006/relationships/slideLayout" Target="../slideLayouts/slideLayout483.xml"/><Relationship Id="rId17" Type="http://schemas.openxmlformats.org/officeDocument/2006/relationships/slideLayout" Target="../slideLayouts/slideLayout488.xml"/><Relationship Id="rId25" Type="http://schemas.openxmlformats.org/officeDocument/2006/relationships/slideLayout" Target="../slideLayouts/slideLayout496.xml"/><Relationship Id="rId33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20" Type="http://schemas.openxmlformats.org/officeDocument/2006/relationships/slideLayout" Target="../slideLayouts/slideLayout491.xml"/><Relationship Id="rId29" Type="http://schemas.openxmlformats.org/officeDocument/2006/relationships/slideLayout" Target="../slideLayouts/slideLayout500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Relationship Id="rId11" Type="http://schemas.openxmlformats.org/officeDocument/2006/relationships/slideLayout" Target="../slideLayouts/slideLayout482.xml"/><Relationship Id="rId24" Type="http://schemas.openxmlformats.org/officeDocument/2006/relationships/slideLayout" Target="../slideLayouts/slideLayout495.xml"/><Relationship Id="rId32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23" Type="http://schemas.openxmlformats.org/officeDocument/2006/relationships/slideLayout" Target="../slideLayouts/slideLayout494.xml"/><Relationship Id="rId28" Type="http://schemas.openxmlformats.org/officeDocument/2006/relationships/slideLayout" Target="../slideLayouts/slideLayout499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481.xml"/><Relationship Id="rId19" Type="http://schemas.openxmlformats.org/officeDocument/2006/relationships/slideLayout" Target="../slideLayouts/slideLayout490.xml"/><Relationship Id="rId31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Relationship Id="rId22" Type="http://schemas.openxmlformats.org/officeDocument/2006/relationships/slideLayout" Target="../slideLayouts/slideLayout493.xml"/><Relationship Id="rId27" Type="http://schemas.openxmlformats.org/officeDocument/2006/relationships/slideLayout" Target="../slideLayouts/slideLayout498.xml"/><Relationship Id="rId30" Type="http://schemas.openxmlformats.org/officeDocument/2006/relationships/slideLayout" Target="../slideLayouts/slideLayout501.xml"/><Relationship Id="rId35" Type="http://schemas.openxmlformats.org/officeDocument/2006/relationships/theme" Target="../theme/theme15.xml"/><Relationship Id="rId8" Type="http://schemas.openxmlformats.org/officeDocument/2006/relationships/slideLayout" Target="../slideLayouts/slideLayout47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3.xml"/><Relationship Id="rId3" Type="http://schemas.openxmlformats.org/officeDocument/2006/relationships/slideLayout" Target="../slideLayouts/slideLayout508.xml"/><Relationship Id="rId7" Type="http://schemas.openxmlformats.org/officeDocument/2006/relationships/slideLayout" Target="../slideLayouts/slideLayout51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507.xml"/><Relationship Id="rId1" Type="http://schemas.openxmlformats.org/officeDocument/2006/relationships/slideLayout" Target="../slideLayouts/slideLayout506.xml"/><Relationship Id="rId6" Type="http://schemas.openxmlformats.org/officeDocument/2006/relationships/slideLayout" Target="../slideLayouts/slideLayout511.xml"/><Relationship Id="rId11" Type="http://schemas.openxmlformats.org/officeDocument/2006/relationships/slideLayout" Target="../slideLayouts/slideLayout516.xml"/><Relationship Id="rId5" Type="http://schemas.openxmlformats.org/officeDocument/2006/relationships/slideLayout" Target="../slideLayouts/slideLayout510.xml"/><Relationship Id="rId10" Type="http://schemas.openxmlformats.org/officeDocument/2006/relationships/slideLayout" Target="../slideLayouts/slideLayout515.xml"/><Relationship Id="rId4" Type="http://schemas.openxmlformats.org/officeDocument/2006/relationships/slideLayout" Target="../slideLayouts/slideLayout509.xml"/><Relationship Id="rId9" Type="http://schemas.openxmlformats.org/officeDocument/2006/relationships/slideLayout" Target="../slideLayouts/slideLayout5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0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14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26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89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5" Type="http://schemas.openxmlformats.org/officeDocument/2006/relationships/slideLayout" Target="../slideLayouts/slideLayout193.xml"/><Relationship Id="rId33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slideLayout" Target="../slideLayouts/slideLayout188.xml"/><Relationship Id="rId29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92.xml"/><Relationship Id="rId32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23" Type="http://schemas.openxmlformats.org/officeDocument/2006/relationships/slideLayout" Target="../slideLayouts/slideLayout191.xml"/><Relationship Id="rId28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31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Relationship Id="rId22" Type="http://schemas.openxmlformats.org/officeDocument/2006/relationships/slideLayout" Target="../slideLayouts/slideLayout190.xml"/><Relationship Id="rId27" Type="http://schemas.openxmlformats.org/officeDocument/2006/relationships/slideLayout" Target="../slideLayouts/slideLayout195.xml"/><Relationship Id="rId30" Type="http://schemas.openxmlformats.org/officeDocument/2006/relationships/slideLayout" Target="../slideLayouts/slideLayout198.xml"/><Relationship Id="rId35" Type="http://schemas.openxmlformats.org/officeDocument/2006/relationships/image" Target="../media/image10.png"/><Relationship Id="rId8" Type="http://schemas.openxmlformats.org/officeDocument/2006/relationships/slideLayout" Target="../slideLayouts/slideLayout17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" Type="http://schemas.openxmlformats.org/officeDocument/2006/relationships/slideLayout" Target="../slideLayouts/slideLayout204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20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8.xml"/><Relationship Id="rId18" Type="http://schemas.openxmlformats.org/officeDocument/2006/relationships/slideLayout" Target="../slideLayouts/slideLayout253.xml"/><Relationship Id="rId26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256.xml"/><Relationship Id="rId34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47.xml"/><Relationship Id="rId17" Type="http://schemas.openxmlformats.org/officeDocument/2006/relationships/slideLayout" Target="../slideLayouts/slideLayout252.xml"/><Relationship Id="rId25" Type="http://schemas.openxmlformats.org/officeDocument/2006/relationships/slideLayout" Target="../slideLayouts/slideLayout260.xml"/><Relationship Id="rId33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51.xml"/><Relationship Id="rId20" Type="http://schemas.openxmlformats.org/officeDocument/2006/relationships/slideLayout" Target="../slideLayouts/slideLayout255.xml"/><Relationship Id="rId29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24" Type="http://schemas.openxmlformats.org/officeDocument/2006/relationships/slideLayout" Target="../slideLayouts/slideLayout259.xml"/><Relationship Id="rId32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40.xml"/><Relationship Id="rId15" Type="http://schemas.openxmlformats.org/officeDocument/2006/relationships/slideLayout" Target="../slideLayouts/slideLayout250.xml"/><Relationship Id="rId23" Type="http://schemas.openxmlformats.org/officeDocument/2006/relationships/slideLayout" Target="../slideLayouts/slideLayout258.xml"/><Relationship Id="rId28" Type="http://schemas.openxmlformats.org/officeDocument/2006/relationships/slideLayout" Target="../slideLayouts/slideLayout263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245.xml"/><Relationship Id="rId19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49.xml"/><Relationship Id="rId22" Type="http://schemas.openxmlformats.org/officeDocument/2006/relationships/slideLayout" Target="../slideLayouts/slideLayout257.xml"/><Relationship Id="rId27" Type="http://schemas.openxmlformats.org/officeDocument/2006/relationships/slideLayout" Target="../slideLayouts/slideLayout262.xml"/><Relationship Id="rId30" Type="http://schemas.openxmlformats.org/officeDocument/2006/relationships/slideLayout" Target="../slideLayouts/slideLayout265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243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2.xml"/><Relationship Id="rId18" Type="http://schemas.openxmlformats.org/officeDocument/2006/relationships/slideLayout" Target="../slideLayouts/slideLayout287.xml"/><Relationship Id="rId26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72.xml"/><Relationship Id="rId21" Type="http://schemas.openxmlformats.org/officeDocument/2006/relationships/slideLayout" Target="../slideLayouts/slideLayout290.xml"/><Relationship Id="rId34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276.xml"/><Relationship Id="rId12" Type="http://schemas.openxmlformats.org/officeDocument/2006/relationships/slideLayout" Target="../slideLayouts/slideLayout281.xml"/><Relationship Id="rId17" Type="http://schemas.openxmlformats.org/officeDocument/2006/relationships/slideLayout" Target="../slideLayouts/slideLayout286.xml"/><Relationship Id="rId25" Type="http://schemas.openxmlformats.org/officeDocument/2006/relationships/slideLayout" Target="../slideLayouts/slideLayout294.xml"/><Relationship Id="rId33" Type="http://schemas.openxmlformats.org/officeDocument/2006/relationships/slideLayout" Target="../slideLayouts/slideLayout302.xml"/><Relationship Id="rId2" Type="http://schemas.openxmlformats.org/officeDocument/2006/relationships/slideLayout" Target="../slideLayouts/slideLayout271.xml"/><Relationship Id="rId16" Type="http://schemas.openxmlformats.org/officeDocument/2006/relationships/slideLayout" Target="../slideLayouts/slideLayout285.xml"/><Relationship Id="rId20" Type="http://schemas.openxmlformats.org/officeDocument/2006/relationships/slideLayout" Target="../slideLayouts/slideLayout289.xml"/><Relationship Id="rId29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24" Type="http://schemas.openxmlformats.org/officeDocument/2006/relationships/slideLayout" Target="../slideLayouts/slideLayout293.xml"/><Relationship Id="rId32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84.xml"/><Relationship Id="rId23" Type="http://schemas.openxmlformats.org/officeDocument/2006/relationships/slideLayout" Target="../slideLayouts/slideLayout292.xml"/><Relationship Id="rId28" Type="http://schemas.openxmlformats.org/officeDocument/2006/relationships/slideLayout" Target="../slideLayouts/slideLayout297.xml"/><Relationship Id="rId36" Type="http://schemas.openxmlformats.org/officeDocument/2006/relationships/image" Target="../media/image10.png"/><Relationship Id="rId10" Type="http://schemas.openxmlformats.org/officeDocument/2006/relationships/slideLayout" Target="../slideLayouts/slideLayout279.xml"/><Relationship Id="rId19" Type="http://schemas.openxmlformats.org/officeDocument/2006/relationships/slideLayout" Target="../slideLayouts/slideLayout288.xml"/><Relationship Id="rId31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Relationship Id="rId14" Type="http://schemas.openxmlformats.org/officeDocument/2006/relationships/slideLayout" Target="../slideLayouts/slideLayout283.xml"/><Relationship Id="rId22" Type="http://schemas.openxmlformats.org/officeDocument/2006/relationships/slideLayout" Target="../slideLayouts/slideLayout291.xml"/><Relationship Id="rId27" Type="http://schemas.openxmlformats.org/officeDocument/2006/relationships/slideLayout" Target="../slideLayouts/slideLayout296.xml"/><Relationship Id="rId30" Type="http://schemas.openxmlformats.org/officeDocument/2006/relationships/slideLayout" Target="../slideLayouts/slideLayout299.xml"/><Relationship Id="rId35" Type="http://schemas.openxmlformats.org/officeDocument/2006/relationships/theme" Target="../theme/theme9.xml"/><Relationship Id="rId8" Type="http://schemas.openxmlformats.org/officeDocument/2006/relationships/slideLayout" Target="../slideLayouts/slideLayout2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552B5AD4-B316-094A-870B-E6131C55AC5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72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58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hdr="0" ftr="0" dt="0"/>
  <p:txStyles>
    <p:titleStyle>
      <a:lvl1pPr algn="l" defTabSz="682723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723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17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26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464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177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7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72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08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446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897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168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44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77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522"/>
            <a:fld id="{7754CB22-BF80-C546-B1B0-566149A8585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522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522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522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  <p:sldLayoutId id="2147483992" r:id="rId18"/>
    <p:sldLayoutId id="2147483993" r:id="rId19"/>
    <p:sldLayoutId id="2147483994" r:id="rId20"/>
    <p:sldLayoutId id="2147483995" r:id="rId21"/>
    <p:sldLayoutId id="2147483996" r:id="rId22"/>
    <p:sldLayoutId id="2147483997" r:id="rId23"/>
    <p:sldLayoutId id="2147483998" r:id="rId24"/>
    <p:sldLayoutId id="2147483999" r:id="rId25"/>
    <p:sldLayoutId id="2147484000" r:id="rId26"/>
    <p:sldLayoutId id="2147484001" r:id="rId27"/>
    <p:sldLayoutId id="2147484002" r:id="rId28"/>
    <p:sldLayoutId id="2147484003" r:id="rId29"/>
    <p:sldLayoutId id="2147484004" r:id="rId30"/>
    <p:sldLayoutId id="2147484005" r:id="rId31"/>
    <p:sldLayoutId id="2147484006" r:id="rId32"/>
    <p:sldLayoutId id="2147484007" r:id="rId33"/>
  </p:sldLayoutIdLst>
  <p:hf hdr="0" ftr="0" dt="0"/>
  <p:txStyles>
    <p:titleStyle>
      <a:lvl1pPr algn="l" defTabSz="683522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522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105" indent="-172105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914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887" indent="-172105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741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522" indent="-170914" algn="l" defTabSz="68352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696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522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283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044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8871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565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260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3971" algn="l" defTabSz="68352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709"/>
            <a:fld id="{4B56F71E-B9D1-1D45-8E17-D7534281C83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709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709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709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1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  <p:sldLayoutId id="2147484026" r:id="rId18"/>
    <p:sldLayoutId id="2147484027" r:id="rId19"/>
    <p:sldLayoutId id="2147484028" r:id="rId20"/>
    <p:sldLayoutId id="2147484029" r:id="rId21"/>
    <p:sldLayoutId id="2147484030" r:id="rId22"/>
    <p:sldLayoutId id="2147484031" r:id="rId23"/>
    <p:sldLayoutId id="2147484032" r:id="rId24"/>
    <p:sldLayoutId id="2147484033" r:id="rId25"/>
    <p:sldLayoutId id="2147484034" r:id="rId26"/>
    <p:sldLayoutId id="2147484035" r:id="rId27"/>
    <p:sldLayoutId id="2147484036" r:id="rId28"/>
    <p:sldLayoutId id="2147484037" r:id="rId29"/>
    <p:sldLayoutId id="2147484038" r:id="rId30"/>
    <p:sldLayoutId id="2147484039" r:id="rId31"/>
    <p:sldLayoutId id="2147484040" r:id="rId32"/>
    <p:sldLayoutId id="2147484041" r:id="rId33"/>
    <p:sldLayoutId id="2147484042" r:id="rId34"/>
  </p:sldLayoutIdLst>
  <p:hf hdr="0" ftr="0" dt="0"/>
  <p:txStyles>
    <p:titleStyle>
      <a:lvl1pPr algn="l" defTabSz="683709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709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149" indent="-172149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958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986" indent="-172149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873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709" indent="-170958" algn="l" defTabSz="68370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795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709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564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418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333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126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920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4719" algn="l" defTabSz="68370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879"/>
            <a:fld id="{756F4AAC-FFEA-CD40-8D07-DE850AD3A75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879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879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879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9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  <p:sldLayoutId id="2147484057" r:id="rId14"/>
    <p:sldLayoutId id="2147484058" r:id="rId15"/>
    <p:sldLayoutId id="2147484059" r:id="rId16"/>
    <p:sldLayoutId id="2147484060" r:id="rId17"/>
    <p:sldLayoutId id="2147484061" r:id="rId18"/>
    <p:sldLayoutId id="2147484062" r:id="rId19"/>
    <p:sldLayoutId id="2147484063" r:id="rId20"/>
    <p:sldLayoutId id="2147484064" r:id="rId21"/>
    <p:sldLayoutId id="2147484065" r:id="rId22"/>
    <p:sldLayoutId id="2147484066" r:id="rId23"/>
    <p:sldLayoutId id="2147484067" r:id="rId24"/>
    <p:sldLayoutId id="2147484068" r:id="rId25"/>
    <p:sldLayoutId id="2147484069" r:id="rId26"/>
    <p:sldLayoutId id="2147484070" r:id="rId27"/>
    <p:sldLayoutId id="2147484071" r:id="rId28"/>
    <p:sldLayoutId id="2147484072" r:id="rId29"/>
    <p:sldLayoutId id="2147484073" r:id="rId30"/>
    <p:sldLayoutId id="2147484074" r:id="rId31"/>
    <p:sldLayoutId id="2147484075" r:id="rId32"/>
    <p:sldLayoutId id="2147484076" r:id="rId33"/>
    <p:sldLayoutId id="2147484077" r:id="rId34"/>
  </p:sldLayoutIdLst>
  <p:hf hdr="0" ftr="0" dt="0"/>
  <p:txStyles>
    <p:titleStyle>
      <a:lvl1pPr algn="l" defTabSz="683879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879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189" indent="-172189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998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076" indent="-172189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993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879" indent="-170998" algn="l" defTabSz="68387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885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879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819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758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753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636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3520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5405" algn="l" defTabSz="6838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066"/>
            <a:fld id="{70A94039-BD2F-A14A-B2C1-49513FCD4C3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066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066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4066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0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  <p:sldLayoutId id="2147484097" r:id="rId19"/>
    <p:sldLayoutId id="2147484098" r:id="rId20"/>
    <p:sldLayoutId id="2147484099" r:id="rId21"/>
    <p:sldLayoutId id="2147484100" r:id="rId22"/>
    <p:sldLayoutId id="2147484101" r:id="rId23"/>
    <p:sldLayoutId id="2147484102" r:id="rId24"/>
    <p:sldLayoutId id="2147484103" r:id="rId25"/>
    <p:sldLayoutId id="2147484104" r:id="rId26"/>
    <p:sldLayoutId id="2147484105" r:id="rId27"/>
    <p:sldLayoutId id="2147484106" r:id="rId28"/>
    <p:sldLayoutId id="2147484107" r:id="rId29"/>
    <p:sldLayoutId id="2147484108" r:id="rId30"/>
    <p:sldLayoutId id="2147484109" r:id="rId31"/>
    <p:sldLayoutId id="2147484110" r:id="rId32"/>
    <p:sldLayoutId id="2147484111" r:id="rId33"/>
  </p:sldLayoutIdLst>
  <p:hf hdr="0" ftr="0" dt="0"/>
  <p:txStyles>
    <p:titleStyle>
      <a:lvl1pPr algn="l" defTabSz="684066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4066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233" indent="-172233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1042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175" indent="-172233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3125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4066" indent="-171042" algn="l" defTabSz="684066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984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66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9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132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215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2197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4180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6164" algn="l" defTabSz="6840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372"/>
            <a:fld id="{BB9AD459-085C-0044-8060-3C5CDFFDAA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372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372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4372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28" r:id="rId16"/>
    <p:sldLayoutId id="2147484129" r:id="rId17"/>
    <p:sldLayoutId id="2147484130" r:id="rId18"/>
    <p:sldLayoutId id="2147484131" r:id="rId19"/>
    <p:sldLayoutId id="2147484132" r:id="rId20"/>
    <p:sldLayoutId id="2147484133" r:id="rId21"/>
    <p:sldLayoutId id="2147484134" r:id="rId22"/>
    <p:sldLayoutId id="2147484135" r:id="rId23"/>
    <p:sldLayoutId id="2147484136" r:id="rId24"/>
    <p:sldLayoutId id="2147484137" r:id="rId25"/>
    <p:sldLayoutId id="2147484138" r:id="rId26"/>
    <p:sldLayoutId id="2147484139" r:id="rId27"/>
    <p:sldLayoutId id="2147484140" r:id="rId28"/>
    <p:sldLayoutId id="2147484141" r:id="rId29"/>
    <p:sldLayoutId id="2147484142" r:id="rId30"/>
    <p:sldLayoutId id="2147484143" r:id="rId31"/>
    <p:sldLayoutId id="2147484144" r:id="rId32"/>
    <p:sldLayoutId id="2147484145" r:id="rId33"/>
    <p:sldLayoutId id="2147484183" r:id="rId34"/>
  </p:sldLayoutIdLst>
  <p:hf hdr="0" ftr="0" dt="0"/>
  <p:txStyles>
    <p:titleStyle>
      <a:lvl1pPr algn="l" defTabSz="684372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4372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305" indent="-172305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1114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337" indent="-172305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3341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4372" indent="-171114" algn="l" defTabSz="684372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146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372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558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744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971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3115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5260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7406" algn="l" defTabSz="6843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627"/>
            <a:fld id="{D84B6CF9-1059-F94D-90E0-DCB6C0F82E1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627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4627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4627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74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  <p:sldLayoutId id="2147484160" r:id="rId13"/>
    <p:sldLayoutId id="2147484161" r:id="rId14"/>
    <p:sldLayoutId id="2147484162" r:id="rId15"/>
    <p:sldLayoutId id="2147484163" r:id="rId16"/>
    <p:sldLayoutId id="2147484164" r:id="rId17"/>
    <p:sldLayoutId id="2147484165" r:id="rId18"/>
    <p:sldLayoutId id="2147484166" r:id="rId19"/>
    <p:sldLayoutId id="2147484167" r:id="rId20"/>
    <p:sldLayoutId id="2147484168" r:id="rId21"/>
    <p:sldLayoutId id="2147484169" r:id="rId22"/>
    <p:sldLayoutId id="2147484170" r:id="rId23"/>
    <p:sldLayoutId id="2147484171" r:id="rId24"/>
    <p:sldLayoutId id="2147484172" r:id="rId25"/>
    <p:sldLayoutId id="2147484173" r:id="rId26"/>
    <p:sldLayoutId id="2147484174" r:id="rId27"/>
    <p:sldLayoutId id="2147484175" r:id="rId28"/>
    <p:sldLayoutId id="2147484176" r:id="rId29"/>
    <p:sldLayoutId id="2147484177" r:id="rId30"/>
    <p:sldLayoutId id="2147484178" r:id="rId31"/>
    <p:sldLayoutId id="2147484179" r:id="rId32"/>
    <p:sldLayoutId id="2147484180" r:id="rId33"/>
    <p:sldLayoutId id="2147484181" r:id="rId34"/>
  </p:sldLayoutIdLst>
  <p:hf hdr="0" ftr="0" dt="0"/>
  <p:txStyles>
    <p:titleStyle>
      <a:lvl1pPr algn="l" defTabSz="684627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4627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365" indent="-172365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1174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3472" indent="-172365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3521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4627" indent="-171174" algn="l" defTabSz="684627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8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627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94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254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160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3880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6160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8441" algn="l" defTabSz="6846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D2017-9C30-344B-9DF3-21066877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94C8D-9208-CB42-95E0-B587763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C2FC4-7D17-5745-AB47-B902AC491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B642-91FD-4B45-982A-C5928F191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ECC8A-D438-6148-8710-AA5CAAA7F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1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8AAD3F17-0099-AB42-AFF7-F2E703756C9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72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72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7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</p:sldLayoutIdLst>
  <p:hf hdr="0" ftr="0" dt="0"/>
  <p:txStyles>
    <p:titleStyle>
      <a:lvl1pPr algn="l" defTabSz="682723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723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17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26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464" indent="-171917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177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723" indent="-170726" algn="l" defTabSz="68272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7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723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08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446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897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168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440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775" algn="l" defTabSz="6827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08"/>
            <a:fld id="{47BDE6AF-AA17-754A-8B12-F582DDBDA89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08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08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808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62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</p:sldLayoutIdLst>
  <p:hf hdr="0" ftr="0" dt="0"/>
  <p:txStyles>
    <p:titleStyle>
      <a:lvl1pPr algn="l" defTabSz="682808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808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37" indent="-171937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46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09" indent="-171937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237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808" indent="-170746" algn="l" defTabSz="68280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18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808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13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616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107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423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740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115" algn="l" defTabSz="68280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59"/>
            <a:fld id="{7CC5BC7C-C51D-1145-B975-A029B98DE97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59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859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859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9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785" r:id="rId22"/>
    <p:sldLayoutId id="2147483786" r:id="rId23"/>
    <p:sldLayoutId id="2147483787" r:id="rId24"/>
    <p:sldLayoutId id="2147483788" r:id="rId25"/>
    <p:sldLayoutId id="2147483789" r:id="rId26"/>
    <p:sldLayoutId id="2147483790" r:id="rId27"/>
    <p:sldLayoutId id="2147483791" r:id="rId28"/>
    <p:sldLayoutId id="2147483792" r:id="rId29"/>
    <p:sldLayoutId id="2147483793" r:id="rId30"/>
    <p:sldLayoutId id="2147483794" r:id="rId31"/>
    <p:sldLayoutId id="2147483795" r:id="rId32"/>
    <p:sldLayoutId id="2147483796" r:id="rId33"/>
    <p:sldLayoutId id="2147483797" r:id="rId34"/>
  </p:sldLayoutIdLst>
  <p:hf hdr="0" ftr="0" dt="0"/>
  <p:txStyles>
    <p:titleStyle>
      <a:lvl1pPr algn="l" defTabSz="682859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859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49" indent="-171949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58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36" indent="-171949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273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859" indent="-170758" algn="l" defTabSz="682859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45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859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89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718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233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576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920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319" algn="l" defTabSz="68285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44"/>
            <a:fld id="{BA02BCE3-EAB6-9E4C-82A4-7618731297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44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44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944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1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5" r:id="rId25"/>
    <p:sldLayoutId id="2147483826" r:id="rId26"/>
    <p:sldLayoutId id="2147483827" r:id="rId27"/>
    <p:sldLayoutId id="2147483828" r:id="rId28"/>
    <p:sldLayoutId id="2147483829" r:id="rId29"/>
    <p:sldLayoutId id="2147483830" r:id="rId30"/>
    <p:sldLayoutId id="2147483831" r:id="rId31"/>
    <p:sldLayoutId id="2147483832" r:id="rId32"/>
    <p:sldLayoutId id="2147483833" r:id="rId33"/>
    <p:sldLayoutId id="2147483834" r:id="rId34"/>
  </p:sldLayoutIdLst>
  <p:hf hdr="0" ftr="0" dt="0"/>
  <p:txStyles>
    <p:titleStyle>
      <a:lvl1pPr algn="l" defTabSz="682944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944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69" indent="-171969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78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81" indent="-171969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333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944" indent="-170778" algn="l" defTabSz="68294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90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944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417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888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443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831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220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659" algn="l" defTabSz="68294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78"/>
            <a:fld id="{B949401B-3E62-A748-86E4-A8E37A34272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78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2978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2978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67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  <p:sldLayoutId id="2147483868" r:id="rId33"/>
  </p:sldLayoutIdLst>
  <p:hf hdr="0" ftr="0" dt="0"/>
  <p:txStyles>
    <p:titleStyle>
      <a:lvl1pPr algn="l" defTabSz="682978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2978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77" indent="-171977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786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599" indent="-171977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357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2978" indent="-170786" algn="l" defTabSz="682978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408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978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468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956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527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933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340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795" algn="l" defTabSz="68297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063"/>
            <a:fld id="{3861C990-0D85-4C4A-806D-EB297E50DCB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063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063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063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01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  <p:sldLayoutId id="2147483894" r:id="rId25"/>
    <p:sldLayoutId id="2147483895" r:id="rId26"/>
    <p:sldLayoutId id="2147483896" r:id="rId27"/>
    <p:sldLayoutId id="2147483897" r:id="rId28"/>
    <p:sldLayoutId id="2147483898" r:id="rId29"/>
    <p:sldLayoutId id="2147483899" r:id="rId30"/>
    <p:sldLayoutId id="2147483900" r:id="rId31"/>
    <p:sldLayoutId id="2147483901" r:id="rId32"/>
    <p:sldLayoutId id="2147483902" r:id="rId33"/>
    <p:sldLayoutId id="2147483903" r:id="rId34"/>
  </p:sldLayoutIdLst>
  <p:hf hdr="0" ftr="0" dt="0"/>
  <p:txStyles>
    <p:titleStyle>
      <a:lvl1pPr algn="l" defTabSz="683063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063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1997" indent="-171997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806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644" indent="-171997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417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063" indent="-170806" algn="l" defTabSz="683063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453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063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595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126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737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188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640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135" algn="l" defTabSz="6830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165"/>
            <a:fld id="{BDE195ED-E32F-4C46-85BA-E033BB9EEC2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165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165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165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7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  <p:sldLayoutId id="2147483923" r:id="rId19"/>
    <p:sldLayoutId id="2147483924" r:id="rId20"/>
    <p:sldLayoutId id="2147483925" r:id="rId21"/>
    <p:sldLayoutId id="2147483926" r:id="rId22"/>
    <p:sldLayoutId id="2147483927" r:id="rId23"/>
    <p:sldLayoutId id="2147483928" r:id="rId24"/>
    <p:sldLayoutId id="2147483929" r:id="rId25"/>
    <p:sldLayoutId id="2147483930" r:id="rId26"/>
    <p:sldLayoutId id="2147483931" r:id="rId27"/>
    <p:sldLayoutId id="2147483932" r:id="rId28"/>
    <p:sldLayoutId id="2147483933" r:id="rId29"/>
    <p:sldLayoutId id="2147483934" r:id="rId30"/>
    <p:sldLayoutId id="2147483935" r:id="rId31"/>
    <p:sldLayoutId id="2147483936" r:id="rId32"/>
    <p:sldLayoutId id="2147483937" r:id="rId33"/>
    <p:sldLayoutId id="2147483938" r:id="rId34"/>
  </p:sldLayoutIdLst>
  <p:hf hdr="0" ftr="0" dt="0"/>
  <p:txStyles>
    <p:titleStyle>
      <a:lvl1pPr algn="l" defTabSz="683165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165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021" indent="-172021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830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698" indent="-172021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489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165" indent="-170830" algn="l" defTabSz="683165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507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165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748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330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989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494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1000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543" algn="l" defTabSz="683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462" y="4697562"/>
            <a:ext cx="1069318" cy="33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7" y="4"/>
            <a:ext cx="8486775" cy="8055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7" y="1369219"/>
            <a:ext cx="8486775" cy="3055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5540155"/>
            <a:ext cx="20574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284"/>
            <a:fld id="{451B6729-F074-BC40-99AE-D62050C58FE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t>10/31/20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971925" y="4865274"/>
            <a:ext cx="444341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284"/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4865274"/>
            <a:ext cx="406854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3284"/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 defTabSz="683284"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2900" y="825500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67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</p:sldLayoutIdLst>
  <p:hf hdr="0" ftr="0" dt="0"/>
  <p:txStyles>
    <p:titleStyle>
      <a:lvl1pPr algn="l" defTabSz="683284" rtl="0" eaLnBrk="1" latinLnBrk="0" hangingPunct="1">
        <a:lnSpc>
          <a:spcPct val="90000"/>
        </a:lnSpc>
        <a:spcBef>
          <a:spcPct val="0"/>
        </a:spcBef>
        <a:buNone/>
        <a:defRPr sz="23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3284" rtl="0" eaLnBrk="1" latinLnBrk="0" hangingPunct="1">
        <a:lnSpc>
          <a:spcPct val="95000"/>
        </a:lnSpc>
        <a:spcBef>
          <a:spcPts val="600"/>
        </a:spcBef>
        <a:spcAft>
          <a:spcPts val="450"/>
        </a:spcAft>
        <a:buFont typeface="Arial" panose="020B0604020202020204" pitchFamily="34" charset="0"/>
        <a:buChar char="​"/>
        <a:defRPr sz="1700" kern="1200">
          <a:solidFill>
            <a:schemeClr val="tx2"/>
          </a:solidFill>
          <a:latin typeface="+mn-lt"/>
          <a:ea typeface="+mn-ea"/>
          <a:cs typeface="+mn-cs"/>
        </a:defRPr>
      </a:lvl1pPr>
      <a:lvl2pPr marL="172049" indent="-172049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70858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​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342761" indent="-172049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512573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683284" indent="-170858" algn="l" defTabSz="683284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570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284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927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568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8283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851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1420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3019" algn="l" defTabSz="68328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rsna-intracranial-hemorrhage-detection/overview" TargetMode="External"/><Relationship Id="rId2" Type="http://schemas.openxmlformats.org/officeDocument/2006/relationships/hyperlink" Target="https://github.com/darraghdog/rsnastr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tiff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0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23.tiff"/><Relationship Id="rId10" Type="http://schemas.openxmlformats.org/officeDocument/2006/relationships/image" Target="../media/image37.png"/><Relationship Id="rId4" Type="http://schemas.openxmlformats.org/officeDocument/2006/relationships/image" Target="../media/image19.tiff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kaggle.com/c/rsna-str-pulmonary-embolism-detection/discussion/182930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image" Target="../media/image19.tif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tiff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3.tiff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7737C-8884-1948-9F6E-7EA999CD5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828731"/>
            <a:ext cx="8162924" cy="2051879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Winner presentation – 5th Place Solution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BE1017-1F6F-D844-87D4-058A232D05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Darragh Hanley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8AF6A-F8FB-4548-AC64-96DB7D03E0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Nov 2020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194D07-B5E9-2D42-959B-B1F5ED6F7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1" t="27288" r="29659" b="25503"/>
          <a:stretch/>
        </p:blipFill>
        <p:spPr bwMode="auto">
          <a:xfrm>
            <a:off x="7620000" y="4705350"/>
            <a:ext cx="1371600" cy="2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13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97CA3-7688-E447-BFE6-D8CF74C4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B252-812E-E043-BA40-3002C0158F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https://github.com/darraghdog/rsnastr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Submission scripts with weights: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Competition : </a:t>
            </a:r>
          </a:p>
          <a:p>
            <a:pPr>
              <a:buNone/>
            </a:pPr>
            <a:r>
              <a:rPr lang="en-US" dirty="0">
                <a:hlinkClick r:id="rId3"/>
              </a:rPr>
              <a:t>https://www.kaggle.com/c/rsna-intracranial-hemorrhage-detection/overview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9052D-FD94-CE46-8C05-E1EFC153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C87E57-3B74-3240-9AA7-0F706B3056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Link to repo</a:t>
            </a:r>
          </a:p>
        </p:txBody>
      </p:sp>
    </p:spTree>
    <p:extLst>
      <p:ext uri="{BB962C8B-B14F-4D97-AF65-F5344CB8AC3E}">
        <p14:creationId xmlns:p14="http://schemas.microsoft.com/office/powerpoint/2010/main" val="396014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772B9-0082-DD49-8BFC-3E5105DC1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3714750"/>
            <a:ext cx="3311981" cy="71438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CAEEE-03BD-5A4A-B393-FBEDC937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11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4B218-D5FB-3144-A078-7BD1AE09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9144000" cy="1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2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78EE8CB-87F0-4445-B966-C4A17C42B17B}"/>
              </a:ext>
            </a:extLst>
          </p:cNvPr>
          <p:cNvSpPr/>
          <p:nvPr/>
        </p:nvSpPr>
        <p:spPr>
          <a:xfrm>
            <a:off x="4751377" y="1288263"/>
            <a:ext cx="3566398" cy="1191809"/>
          </a:xfrm>
          <a:prstGeom prst="roundRect">
            <a:avLst>
              <a:gd name="adj" fmla="val 4209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5CEBB-92C2-2A44-A73B-68A6DCDA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95" y="1378461"/>
            <a:ext cx="117186" cy="7551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D00A16-2636-174C-8F70-9F69093F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34" y="1321947"/>
            <a:ext cx="117186" cy="7551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547275-F42D-AE49-94A3-22B59F2D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89" y="1258195"/>
            <a:ext cx="138367" cy="751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9534AE-0CE3-2943-BB93-1E6ACCD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63" y="1205643"/>
            <a:ext cx="144875" cy="786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9FB0D2-9258-D346-8B89-2BF952DC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40" y="1202691"/>
            <a:ext cx="144875" cy="7869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31CA0-6A05-324A-9997-325B758D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45" y="1203500"/>
            <a:ext cx="144875" cy="7869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B26E7-817B-5240-87C8-9AB4A368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737" y="1266360"/>
            <a:ext cx="138367" cy="7515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E5DB3E-9A81-0E49-9A64-32772FDD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00" y="1386328"/>
            <a:ext cx="117186" cy="7551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797352-7544-E741-A5DF-63ABEACC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82" y="1519262"/>
            <a:ext cx="117186" cy="7551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DC2C70-C559-0949-8697-CD35F8177E57}"/>
              </a:ext>
            </a:extLst>
          </p:cNvPr>
          <p:cNvSpPr txBox="1"/>
          <p:nvPr/>
        </p:nvSpPr>
        <p:spPr>
          <a:xfrm>
            <a:off x="5449602" y="168601"/>
            <a:ext cx="1777669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ctr"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CT Scan Sequence on Study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4B490CB-5889-8541-802F-B1AC0E6717C9}"/>
              </a:ext>
            </a:extLst>
          </p:cNvPr>
          <p:cNvSpPr/>
          <p:nvPr/>
        </p:nvSpPr>
        <p:spPr>
          <a:xfrm>
            <a:off x="514863" y="520545"/>
            <a:ext cx="703961" cy="833042"/>
          </a:xfrm>
          <a:prstGeom prst="cube">
            <a:avLst>
              <a:gd name="adj" fmla="val 25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 defTabSz="685800"/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Dicom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Files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BF0FE9-F826-304E-A7E1-484F71E89DCF}"/>
              </a:ext>
            </a:extLst>
          </p:cNvPr>
          <p:cNvSpPr/>
          <p:nvPr/>
        </p:nvSpPr>
        <p:spPr>
          <a:xfrm>
            <a:off x="1573757" y="188432"/>
            <a:ext cx="1065166" cy="877155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Windowing @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IanPan</a:t>
            </a:r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: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&gt;  Lung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&gt;  PE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&gt;  </a:t>
            </a:r>
            <a:r>
              <a:rPr lang="en-IE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MediaStinal</a:t>
            </a:r>
            <a:endParaRPr lang="en-US" sz="1050" dirty="0">
              <a:solidFill>
                <a:prstClr val="black">
                  <a:lumMod val="65000"/>
                  <a:lumOff val="35000"/>
                  <a:alpha val="70000"/>
                </a:prstClr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1E7AA2-74C3-1745-9BC4-5B4B0947A95E}"/>
              </a:ext>
            </a:extLst>
          </p:cNvPr>
          <p:cNvSpPr/>
          <p:nvPr/>
        </p:nvSpPr>
        <p:spPr>
          <a:xfrm>
            <a:off x="6023170" y="2159707"/>
            <a:ext cx="14146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2048 embedding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903CD-3E3F-9A44-9DB8-6DC1CAF5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59" y="466936"/>
            <a:ext cx="859108" cy="708326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355B1069-0513-8447-9292-E418ED869FE5}"/>
              </a:ext>
            </a:extLst>
          </p:cNvPr>
          <p:cNvSpPr txBox="1"/>
          <p:nvPr/>
        </p:nvSpPr>
        <p:spPr>
          <a:xfrm>
            <a:off x="2855487" y="206334"/>
            <a:ext cx="940070" cy="715572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Light Augmentation 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vflip</a:t>
            </a:r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&amp; 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shiftscale</a:t>
            </a:r>
            <a:endParaRPr lang="en-US" sz="1050" dirty="0">
              <a:solidFill>
                <a:prstClr val="black">
                  <a:lumMod val="65000"/>
                  <a:lumOff val="35000"/>
                  <a:alpha val="70000"/>
                </a:prstClr>
              </a:solidFill>
              <a:latin typeface="Calibri" panose="020F0502020204030204"/>
            </a:endParaRPr>
          </a:p>
        </p:txBody>
      </p: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35F53BD7-7EDD-EE47-91F2-ABAE15F9E801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1375640" y="1906451"/>
            <a:ext cx="1801997" cy="2114006"/>
          </a:xfrm>
          <a:prstGeom prst="bentConnector4">
            <a:avLst>
              <a:gd name="adj1" fmla="val 41192"/>
              <a:gd name="adj2" fmla="val 108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025B34-4F1E-044C-AC09-88D0E01B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2" y="2499509"/>
            <a:ext cx="117186" cy="755196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6768FE0-70B8-5F44-B9CF-D95BE1D4139C}"/>
              </a:ext>
            </a:extLst>
          </p:cNvPr>
          <p:cNvSpPr/>
          <p:nvPr/>
        </p:nvSpPr>
        <p:spPr>
          <a:xfrm>
            <a:off x="3130075" y="3404284"/>
            <a:ext cx="1270876" cy="1361903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Weighted BCE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- Mean study level loss per step 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–mean image level loss per step.</a:t>
            </a:r>
          </a:p>
          <a:p>
            <a:pPr defTabSz="685800"/>
            <a:endParaRPr lang="en-US" sz="1050" dirty="0">
              <a:solidFill>
                <a:prstClr val="black">
                  <a:lumMod val="65000"/>
                  <a:lumOff val="35000"/>
                  <a:alpha val="70000"/>
                </a:prstClr>
              </a:solidFill>
              <a:latin typeface="Calibri" panose="020F0502020204030204"/>
            </a:endParaRP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Ignore study loss for </a:t>
            </a:r>
          </a:p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negative images. 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F5998D9E-C9EF-1A41-82A2-3EECCB570BD0}"/>
              </a:ext>
            </a:extLst>
          </p:cNvPr>
          <p:cNvSpPr/>
          <p:nvPr/>
        </p:nvSpPr>
        <p:spPr>
          <a:xfrm>
            <a:off x="4959353" y="1628354"/>
            <a:ext cx="269605" cy="786027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180B8087-9B98-9045-AF6C-74A7F814C9C5}"/>
              </a:ext>
            </a:extLst>
          </p:cNvPr>
          <p:cNvSpPr/>
          <p:nvPr/>
        </p:nvSpPr>
        <p:spPr>
          <a:xfrm>
            <a:off x="3617077" y="2393601"/>
            <a:ext cx="269605" cy="94424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64787BF-34A8-D448-8D13-91ADAB46E75A}"/>
              </a:ext>
            </a:extLst>
          </p:cNvPr>
          <p:cNvCxnSpPr>
            <a:cxnSpLocks/>
            <a:stCxn id="196" idx="3"/>
            <a:endCxn id="194" idx="1"/>
          </p:cNvCxnSpPr>
          <p:nvPr/>
        </p:nvCxnSpPr>
        <p:spPr>
          <a:xfrm flipV="1">
            <a:off x="3886682" y="2021367"/>
            <a:ext cx="1072672" cy="844358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8CA64F1A-A065-A74B-8045-7BE10E514F63}"/>
              </a:ext>
            </a:extLst>
          </p:cNvPr>
          <p:cNvSpPr txBox="1"/>
          <p:nvPr/>
        </p:nvSpPr>
        <p:spPr>
          <a:xfrm>
            <a:off x="1020848" y="2960685"/>
            <a:ext cx="2337649" cy="392407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Extract GAP layer for train and test dim 2048, 20 epochs – using only 3 folds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7BEF7B0-AE5C-D549-8914-9872C72E574F}"/>
              </a:ext>
            </a:extLst>
          </p:cNvPr>
          <p:cNvCxnSpPr>
            <a:cxnSpLocks/>
            <a:stCxn id="191" idx="0"/>
            <a:endCxn id="196" idx="1"/>
          </p:cNvCxnSpPr>
          <p:nvPr/>
        </p:nvCxnSpPr>
        <p:spPr>
          <a:xfrm flipV="1">
            <a:off x="2831442" y="2865726"/>
            <a:ext cx="785635" cy="591116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E51469-0414-7E47-A38E-A27DEA5C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54" y="1138623"/>
            <a:ext cx="935530" cy="9355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90EB4-9587-AB4F-B757-85C10A095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725" y="1138623"/>
            <a:ext cx="923833" cy="92383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D756F5-F9B2-5B44-A9D7-83E84BEA590C}"/>
              </a:ext>
            </a:extLst>
          </p:cNvPr>
          <p:cNvCxnSpPr/>
          <p:nvPr/>
        </p:nvCxnSpPr>
        <p:spPr>
          <a:xfrm>
            <a:off x="1364019" y="1046890"/>
            <a:ext cx="258437" cy="25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9BC2F6C6-3A53-944E-AE1D-91FE536B3FF6}"/>
              </a:ext>
            </a:extLst>
          </p:cNvPr>
          <p:cNvSpPr txBox="1"/>
          <p:nvPr/>
        </p:nvSpPr>
        <p:spPr>
          <a:xfrm>
            <a:off x="476452" y="1491760"/>
            <a:ext cx="1190691" cy="877155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Subsample 4:1 -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ve</a:t>
            </a:r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to +</a:t>
            </a:r>
            <a:r>
              <a:rPr lang="en-US" sz="1050" dirty="0" err="1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ve</a:t>
            </a:r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 samples, with at least two images per study each epoch. 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7ACE78CD-8362-C949-BE0F-C40765CFF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589" y="861838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026" name="Picture 2" descr="The architecture of EfficientNet b0 | Download Scientific Diagram">
            <a:extLst>
              <a:ext uri="{FF2B5EF4-FFF2-40B4-BE49-F238E27FC236}">
                <a16:creationId xmlns:a16="http://schemas.microsoft.com/office/drawing/2014/main" id="{58D0CBC3-2541-C14B-8363-7C9112EF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2" y="3671487"/>
            <a:ext cx="1872311" cy="46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9E77F1B-47C1-F948-9707-0C8DBDF04994}"/>
              </a:ext>
            </a:extLst>
          </p:cNvPr>
          <p:cNvSpPr/>
          <p:nvPr/>
        </p:nvSpPr>
        <p:spPr>
          <a:xfrm>
            <a:off x="2766279" y="3456842"/>
            <a:ext cx="130325" cy="94424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34F27F55-6C52-0249-953F-A732F8F7D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587" y="606157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241709DA-FA44-BE4B-9CC6-DDF8E6153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700" y="539981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EEB27D76-F959-2143-88DC-46F2EC17A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136" y="521935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0B763CF-C416-8343-BC9A-5F1E6312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20" y="500879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5D7677D3-526D-234C-BDE9-AD8D1D9B2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529" y="542988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4A12151D-2660-AE43-90C3-C08EEE47D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597" y="576074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237FC1A6-11F0-2541-B03B-59C20B55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665" y="654278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1B7EDC7A-DC4D-C044-8D46-CF1E0032B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84" y="750534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D11BAA8-A7E3-C14D-85D0-4F7904F3FDEC}"/>
              </a:ext>
            </a:extLst>
          </p:cNvPr>
          <p:cNvSpPr/>
          <p:nvPr/>
        </p:nvSpPr>
        <p:spPr>
          <a:xfrm>
            <a:off x="4530362" y="2779114"/>
            <a:ext cx="2114725" cy="51182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16690F6-237F-574C-BEE1-29DAFE52A7D6}"/>
              </a:ext>
            </a:extLst>
          </p:cNvPr>
          <p:cNvSpPr/>
          <p:nvPr/>
        </p:nvSpPr>
        <p:spPr>
          <a:xfrm>
            <a:off x="4580453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CB38EFD-53D0-DD44-846D-D634B171B013}"/>
              </a:ext>
            </a:extLst>
          </p:cNvPr>
          <p:cNvSpPr/>
          <p:nvPr/>
        </p:nvSpPr>
        <p:spPr>
          <a:xfrm>
            <a:off x="4858193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EB2930-9F08-664D-952F-8C6E1C8FA6B5}"/>
              </a:ext>
            </a:extLst>
          </p:cNvPr>
          <p:cNvCxnSpPr>
            <a:endCxn id="55" idx="1"/>
          </p:cNvCxnSpPr>
          <p:nvPr/>
        </p:nvCxnSpPr>
        <p:spPr>
          <a:xfrm>
            <a:off x="4769425" y="2991857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F6EB7F-AB16-5A4F-9D59-B3FF6A92C8C6}"/>
              </a:ext>
            </a:extLst>
          </p:cNvPr>
          <p:cNvCxnSpPr>
            <a:cxnSpLocks/>
          </p:cNvCxnSpPr>
          <p:nvPr/>
        </p:nvCxnSpPr>
        <p:spPr>
          <a:xfrm flipH="1">
            <a:off x="4769425" y="3038767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BC6C6AE-B4B4-7649-9C71-829E5632D459}"/>
              </a:ext>
            </a:extLst>
          </p:cNvPr>
          <p:cNvSpPr/>
          <p:nvPr/>
        </p:nvSpPr>
        <p:spPr>
          <a:xfrm>
            <a:off x="5077525" y="2893612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ED221E3-5787-DB47-BE23-94E4287586D9}"/>
              </a:ext>
            </a:extLst>
          </p:cNvPr>
          <p:cNvSpPr/>
          <p:nvPr/>
        </p:nvSpPr>
        <p:spPr>
          <a:xfrm>
            <a:off x="5310995" y="2893612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ECDFC-3317-884D-B8CB-AD34AD63A621}"/>
              </a:ext>
            </a:extLst>
          </p:cNvPr>
          <p:cNvCxnSpPr/>
          <p:nvPr/>
        </p:nvCxnSpPr>
        <p:spPr>
          <a:xfrm>
            <a:off x="5007929" y="3000862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87B776-AD59-5149-96CD-27E883B48438}"/>
              </a:ext>
            </a:extLst>
          </p:cNvPr>
          <p:cNvCxnSpPr>
            <a:cxnSpLocks/>
          </p:cNvCxnSpPr>
          <p:nvPr/>
        </p:nvCxnSpPr>
        <p:spPr>
          <a:xfrm flipH="1">
            <a:off x="5007929" y="3047771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6D6285-2676-DF4A-B4DF-C2D76646B977}"/>
              </a:ext>
            </a:extLst>
          </p:cNvPr>
          <p:cNvCxnSpPr/>
          <p:nvPr/>
        </p:nvCxnSpPr>
        <p:spPr>
          <a:xfrm>
            <a:off x="5223563" y="3000862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70D37A4-D30A-A349-AB4C-1D5E2F51D251}"/>
              </a:ext>
            </a:extLst>
          </p:cNvPr>
          <p:cNvCxnSpPr>
            <a:cxnSpLocks/>
          </p:cNvCxnSpPr>
          <p:nvPr/>
        </p:nvCxnSpPr>
        <p:spPr>
          <a:xfrm flipH="1">
            <a:off x="5223563" y="3047771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E7FD822-F22A-E945-8FF8-296A768CAF3E}"/>
              </a:ext>
            </a:extLst>
          </p:cNvPr>
          <p:cNvSpPr/>
          <p:nvPr/>
        </p:nvSpPr>
        <p:spPr>
          <a:xfrm>
            <a:off x="5310488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4BDAC22-A3E1-EB44-A1A6-56259E2D5D8C}"/>
              </a:ext>
            </a:extLst>
          </p:cNvPr>
          <p:cNvSpPr/>
          <p:nvPr/>
        </p:nvSpPr>
        <p:spPr>
          <a:xfrm>
            <a:off x="5570180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35A542-96EB-C349-9754-ABD570E5FC2A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>
            <a:off x="5481412" y="2991857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ECBEC4F-7B25-7D4C-AB6B-56E857BEA213}"/>
              </a:ext>
            </a:extLst>
          </p:cNvPr>
          <p:cNvCxnSpPr>
            <a:cxnSpLocks/>
          </p:cNvCxnSpPr>
          <p:nvPr/>
        </p:nvCxnSpPr>
        <p:spPr>
          <a:xfrm flipH="1">
            <a:off x="5481412" y="3038767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57DAC2E-C88E-AA4A-B526-2E1156A17040}"/>
              </a:ext>
            </a:extLst>
          </p:cNvPr>
          <p:cNvSpPr/>
          <p:nvPr/>
        </p:nvSpPr>
        <p:spPr>
          <a:xfrm>
            <a:off x="5789512" y="2893612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310C9CA4-C419-8744-BA6D-07054BB481FB}"/>
              </a:ext>
            </a:extLst>
          </p:cNvPr>
          <p:cNvSpPr/>
          <p:nvPr/>
        </p:nvSpPr>
        <p:spPr>
          <a:xfrm>
            <a:off x="6022982" y="2893612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299C7BD-80A2-3745-86EE-EB5DC2FA0F3A}"/>
              </a:ext>
            </a:extLst>
          </p:cNvPr>
          <p:cNvCxnSpPr/>
          <p:nvPr/>
        </p:nvCxnSpPr>
        <p:spPr>
          <a:xfrm>
            <a:off x="5719916" y="3000862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CCC83B5-F9A9-A341-BDCF-4B134CD12CE2}"/>
              </a:ext>
            </a:extLst>
          </p:cNvPr>
          <p:cNvCxnSpPr>
            <a:cxnSpLocks/>
          </p:cNvCxnSpPr>
          <p:nvPr/>
        </p:nvCxnSpPr>
        <p:spPr>
          <a:xfrm flipH="1">
            <a:off x="5719916" y="3047771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37EF3A-4574-9A4B-8826-A0F68560F4AC}"/>
              </a:ext>
            </a:extLst>
          </p:cNvPr>
          <p:cNvCxnSpPr/>
          <p:nvPr/>
        </p:nvCxnSpPr>
        <p:spPr>
          <a:xfrm>
            <a:off x="5935550" y="3000862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149ED6E-AB4A-B142-902C-F7EB8F5EDAEB}"/>
              </a:ext>
            </a:extLst>
          </p:cNvPr>
          <p:cNvCxnSpPr>
            <a:cxnSpLocks/>
          </p:cNvCxnSpPr>
          <p:nvPr/>
        </p:nvCxnSpPr>
        <p:spPr>
          <a:xfrm flipH="1">
            <a:off x="5935550" y="3047771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DF180AA-DC78-064A-A22D-684AA4A83881}"/>
              </a:ext>
            </a:extLst>
          </p:cNvPr>
          <p:cNvSpPr/>
          <p:nvPr/>
        </p:nvSpPr>
        <p:spPr>
          <a:xfrm>
            <a:off x="6235250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A19B508-808A-9B43-96BF-CF8FDD033C63}"/>
              </a:ext>
            </a:extLst>
          </p:cNvPr>
          <p:cNvSpPr/>
          <p:nvPr/>
        </p:nvSpPr>
        <p:spPr>
          <a:xfrm>
            <a:off x="6468721" y="2898406"/>
            <a:ext cx="170924" cy="1869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78CF6D-1513-8245-9F32-FEDF318F2F07}"/>
              </a:ext>
            </a:extLst>
          </p:cNvPr>
          <p:cNvCxnSpPr/>
          <p:nvPr/>
        </p:nvCxnSpPr>
        <p:spPr>
          <a:xfrm>
            <a:off x="6381289" y="3005656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C58332-7109-8D42-B45E-374C9995A826}"/>
              </a:ext>
            </a:extLst>
          </p:cNvPr>
          <p:cNvCxnSpPr>
            <a:cxnSpLocks/>
          </p:cNvCxnSpPr>
          <p:nvPr/>
        </p:nvCxnSpPr>
        <p:spPr>
          <a:xfrm flipH="1">
            <a:off x="6381289" y="3052565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EC5750-22D6-7540-A8E9-3335E22B43C6}"/>
              </a:ext>
            </a:extLst>
          </p:cNvPr>
          <p:cNvCxnSpPr/>
          <p:nvPr/>
        </p:nvCxnSpPr>
        <p:spPr>
          <a:xfrm>
            <a:off x="6172663" y="3005656"/>
            <a:ext cx="88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9E12322-90BB-6442-81D5-5220341FEEC2}"/>
              </a:ext>
            </a:extLst>
          </p:cNvPr>
          <p:cNvCxnSpPr>
            <a:cxnSpLocks/>
          </p:cNvCxnSpPr>
          <p:nvPr/>
        </p:nvCxnSpPr>
        <p:spPr>
          <a:xfrm flipH="1">
            <a:off x="6172663" y="3052565"/>
            <a:ext cx="86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CF23C52-2202-A14C-9E03-EAEA66AAE775}"/>
              </a:ext>
            </a:extLst>
          </p:cNvPr>
          <p:cNvSpPr/>
          <p:nvPr/>
        </p:nvSpPr>
        <p:spPr>
          <a:xfrm>
            <a:off x="4580453" y="3228238"/>
            <a:ext cx="2041144" cy="1265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Dense block 4096 X 4096</a:t>
            </a: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CD3A2760-657C-5148-B039-5C19EDB89BBC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639645" y="2991857"/>
            <a:ext cx="7000" cy="587375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DFE7F5F1-D772-6045-99F3-B67166CC5C6F}"/>
              </a:ext>
            </a:extLst>
          </p:cNvPr>
          <p:cNvSpPr/>
          <p:nvPr/>
        </p:nvSpPr>
        <p:spPr>
          <a:xfrm rot="5400000">
            <a:off x="5582564" y="3489320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93AF2DB-574C-D447-9583-F3A7E70BC06B}"/>
              </a:ext>
            </a:extLst>
          </p:cNvPr>
          <p:cNvSpPr/>
          <p:nvPr/>
        </p:nvSpPr>
        <p:spPr>
          <a:xfrm>
            <a:off x="4580683" y="3492288"/>
            <a:ext cx="2041144" cy="126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Sum LSTM &amp; Dense layers</a:t>
            </a:r>
          </a:p>
        </p:txBody>
      </p:sp>
      <p:sp>
        <p:nvSpPr>
          <p:cNvPr id="187" name="Right Arrow 186">
            <a:extLst>
              <a:ext uri="{FF2B5EF4-FFF2-40B4-BE49-F238E27FC236}">
                <a16:creationId xmlns:a16="http://schemas.microsoft.com/office/drawing/2014/main" id="{5BF5FF72-ADD8-F444-B850-44F6670FCC84}"/>
              </a:ext>
            </a:extLst>
          </p:cNvPr>
          <p:cNvSpPr/>
          <p:nvPr/>
        </p:nvSpPr>
        <p:spPr>
          <a:xfrm rot="5400000">
            <a:off x="5580353" y="3116336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9EAC7-9F10-D644-B318-A3BBDC9AF4BA}"/>
              </a:ext>
            </a:extLst>
          </p:cNvPr>
          <p:cNvSpPr/>
          <p:nvPr/>
        </p:nvSpPr>
        <p:spPr>
          <a:xfrm>
            <a:off x="5613843" y="2572282"/>
            <a:ext cx="11052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 X Bi-BLSTM</a:t>
            </a:r>
          </a:p>
        </p:txBody>
      </p:sp>
      <p:pic>
        <p:nvPicPr>
          <p:cNvPr id="1030" name="Picture 6" descr="How I used Bidirectional Encoder Representations from Transformers (BERT)  to Analyze Twitter Data">
            <a:extLst>
              <a:ext uri="{FF2B5EF4-FFF2-40B4-BE49-F238E27FC236}">
                <a16:creationId xmlns:a16="http://schemas.microsoft.com/office/drawing/2014/main" id="{C5569AE5-D22A-7548-B0B0-65712FFF3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/>
          <a:stretch/>
        </p:blipFill>
        <p:spPr bwMode="auto">
          <a:xfrm>
            <a:off x="6773510" y="2886719"/>
            <a:ext cx="1877249" cy="9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Right Arrow 188">
            <a:extLst>
              <a:ext uri="{FF2B5EF4-FFF2-40B4-BE49-F238E27FC236}">
                <a16:creationId xmlns:a16="http://schemas.microsoft.com/office/drawing/2014/main" id="{73D3DBD2-ABD0-674C-A823-6CEEA6E4486B}"/>
              </a:ext>
            </a:extLst>
          </p:cNvPr>
          <p:cNvSpPr/>
          <p:nvPr/>
        </p:nvSpPr>
        <p:spPr>
          <a:xfrm rot="5400000">
            <a:off x="5513025" y="2268341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0" name="Right Arrow 189">
            <a:extLst>
              <a:ext uri="{FF2B5EF4-FFF2-40B4-BE49-F238E27FC236}">
                <a16:creationId xmlns:a16="http://schemas.microsoft.com/office/drawing/2014/main" id="{9A81581A-F5DF-4C42-811D-4EEBEF02E23F}"/>
              </a:ext>
            </a:extLst>
          </p:cNvPr>
          <p:cNvSpPr/>
          <p:nvPr/>
        </p:nvSpPr>
        <p:spPr>
          <a:xfrm rot="5400000">
            <a:off x="7711795" y="2256305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32" name="Picture 8" descr="Bert (Sesame Street) | Character Wiki | Fandom">
            <a:extLst>
              <a:ext uri="{FF2B5EF4-FFF2-40B4-BE49-F238E27FC236}">
                <a16:creationId xmlns:a16="http://schemas.microsoft.com/office/drawing/2014/main" id="{EA156C29-56CF-A949-9271-46EB2AB0E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17" y="2288159"/>
            <a:ext cx="716108" cy="11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10CAD9-735E-1440-B757-EAD1EE53D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484" y="3392682"/>
            <a:ext cx="210908" cy="1098177"/>
          </a:xfrm>
          <a:prstGeom prst="rect">
            <a:avLst/>
          </a:prstGeom>
        </p:spPr>
      </p:pic>
      <p:sp>
        <p:nvSpPr>
          <p:cNvPr id="195" name="Right Arrow 194">
            <a:extLst>
              <a:ext uri="{FF2B5EF4-FFF2-40B4-BE49-F238E27FC236}">
                <a16:creationId xmlns:a16="http://schemas.microsoft.com/office/drawing/2014/main" id="{D86AE8F3-7A39-D748-903F-DDD5EC4C7020}"/>
              </a:ext>
            </a:extLst>
          </p:cNvPr>
          <p:cNvSpPr/>
          <p:nvPr/>
        </p:nvSpPr>
        <p:spPr>
          <a:xfrm rot="5400000">
            <a:off x="7754264" y="3513380"/>
            <a:ext cx="104891" cy="6676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60BB6B-A891-8545-9225-31E624FB5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388" y="4596512"/>
            <a:ext cx="3450845" cy="1742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8DA5F8-45BA-CD43-A6A6-8062EA97C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1915" y="3934000"/>
            <a:ext cx="202087" cy="945476"/>
          </a:xfrm>
          <a:prstGeom prst="rect">
            <a:avLst/>
          </a:prstGeom>
        </p:spPr>
      </p:pic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7557C5E-1CA1-E94D-B8F0-222DE0A78E5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674184" y="1600539"/>
            <a:ext cx="197541" cy="5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21AD0504-B35E-EB4D-808C-4EE6387AD8C7}"/>
              </a:ext>
            </a:extLst>
          </p:cNvPr>
          <p:cNvCxnSpPr/>
          <p:nvPr/>
        </p:nvCxnSpPr>
        <p:spPr>
          <a:xfrm>
            <a:off x="1478319" y="1161190"/>
            <a:ext cx="258437" cy="25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2F01FAD-8309-2C4C-9BDF-AD6D5C663484}"/>
              </a:ext>
            </a:extLst>
          </p:cNvPr>
          <p:cNvSpPr/>
          <p:nvPr/>
        </p:nvSpPr>
        <p:spPr>
          <a:xfrm>
            <a:off x="5978293" y="3697582"/>
            <a:ext cx="13263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Mean 3 folds 12 epochs of each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5D6F1CBA-1D4A-8B44-AB0A-68390F17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21" y="3525853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A136527D-7D9B-CA43-AB37-BA3029B8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04" y="1619097"/>
            <a:ext cx="117186" cy="755196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17C7665-CBE5-A54A-BCC4-6789936EA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87" y="955070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65B44199-A547-6A48-ACB3-870A129403A5}"/>
              </a:ext>
            </a:extLst>
          </p:cNvPr>
          <p:cNvSpPr/>
          <p:nvPr/>
        </p:nvSpPr>
        <p:spPr>
          <a:xfrm>
            <a:off x="5166151" y="4377809"/>
            <a:ext cx="824899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Image level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2E8E7E67-CE44-3E49-A28A-C3EC80B743CB}"/>
              </a:ext>
            </a:extLst>
          </p:cNvPr>
          <p:cNvSpPr/>
          <p:nvPr/>
        </p:nvSpPr>
        <p:spPr>
          <a:xfrm>
            <a:off x="7621424" y="4032007"/>
            <a:ext cx="931774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Study level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8493202-77BF-F443-B499-48168AB60CBD}"/>
              </a:ext>
            </a:extLst>
          </p:cNvPr>
          <p:cNvSpPr/>
          <p:nvPr/>
        </p:nvSpPr>
        <p:spPr>
          <a:xfrm>
            <a:off x="6949841" y="4281118"/>
            <a:ext cx="13884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Weighted BCE loss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55A6E2-E982-D745-8490-9F0AA2255E7F}"/>
              </a:ext>
            </a:extLst>
          </p:cNvPr>
          <p:cNvSpPr/>
          <p:nvPr/>
        </p:nvSpPr>
        <p:spPr>
          <a:xfrm>
            <a:off x="1209413" y="4066301"/>
            <a:ext cx="140225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Efficientnetb5</a:t>
            </a:r>
          </a:p>
          <a:p>
            <a:pPr defTabSz="685800"/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timm</a:t>
            </a: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 @</a:t>
            </a:r>
            <a:r>
              <a:rPr lang="en-US" sz="900" dirty="0" err="1">
                <a:solidFill>
                  <a:prstClr val="black"/>
                </a:solidFill>
                <a:latin typeface="Calibri" panose="020F0502020204030204"/>
              </a:rPr>
              <a:t>rwightmann</a:t>
            </a:r>
            <a:endParaRPr lang="en-US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5D7AF36-6DDE-C645-BC4D-9C64E03CDAA2}"/>
              </a:ext>
            </a:extLst>
          </p:cNvPr>
          <p:cNvSpPr/>
          <p:nvPr/>
        </p:nvSpPr>
        <p:spPr>
          <a:xfrm>
            <a:off x="6715934" y="2562517"/>
            <a:ext cx="1788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- 1 layer 8 head 2048 hidden</a:t>
            </a:r>
          </a:p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- 2 layer 8 head 1024 hidden</a:t>
            </a:r>
          </a:p>
        </p:txBody>
      </p:sp>
    </p:spTree>
    <p:extLst>
      <p:ext uri="{BB962C8B-B14F-4D97-AF65-F5344CB8AC3E}">
        <p14:creationId xmlns:p14="http://schemas.microsoft.com/office/powerpoint/2010/main" val="28765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D435-2E84-B54B-8A00-72B4DE28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CFFBE-798F-C240-BB3C-835E96837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14600" y="3562350"/>
            <a:ext cx="3923364" cy="866780"/>
          </a:xfrm>
        </p:spPr>
        <p:txBody>
          <a:bodyPr/>
          <a:lstStyle/>
          <a:p>
            <a:r>
              <a:rPr lang="en-US" b="1" dirty="0"/>
              <a:t>Darragh Hanley </a:t>
            </a:r>
            <a:r>
              <a:rPr lang="en-US" dirty="0"/>
              <a:t>is an AI engineer at </a:t>
            </a:r>
            <a:r>
              <a:rPr lang="en-US" dirty="0" err="1"/>
              <a:t>DoubleYard</a:t>
            </a:r>
            <a:r>
              <a:rPr lang="en-US" dirty="0"/>
              <a:t> focused on computer vision </a:t>
            </a:r>
            <a:r>
              <a:rPr lang="en-US" dirty="0" err="1"/>
              <a:t>reserach</a:t>
            </a:r>
            <a:r>
              <a:rPr lang="en-US" dirty="0"/>
              <a:t>. He also lectures at Berkeley MIDS program.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EF727-23A0-DC4F-98CF-89B9D150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4F17F-CAE0-734A-9B94-6A1B0EDB21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983797"/>
            <a:ext cx="2412527" cy="240030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9872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3E889-A53B-AF42-80B7-170518781B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Hardware : </a:t>
            </a:r>
          </a:p>
          <a:p>
            <a:pPr marL="0" lvl="1" indent="0">
              <a:buNone/>
            </a:pPr>
            <a:r>
              <a:rPr lang="en-US" sz="1400" dirty="0"/>
              <a:t>	Ubuntu 16.04 LTS (512 GB boot disk)</a:t>
            </a:r>
            <a:br>
              <a:rPr lang="en-US" sz="1400" dirty="0"/>
            </a:br>
            <a:r>
              <a:rPr lang="en-US" sz="1400" dirty="0"/>
              <a:t>	A100 DGX Station (Single card)</a:t>
            </a:r>
          </a:p>
          <a:p>
            <a:r>
              <a:rPr lang="en-US" dirty="0"/>
              <a:t>Software : </a:t>
            </a:r>
          </a:p>
          <a:p>
            <a:pPr marL="0" lvl="1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Pytorch</a:t>
            </a:r>
            <a:r>
              <a:rPr lang="en-US" sz="1400" dirty="0"/>
              <a:t>, Python, Docker, </a:t>
            </a:r>
            <a:r>
              <a:rPr lang="en-US" sz="1400" dirty="0" err="1"/>
              <a:t>Albumentations</a:t>
            </a:r>
            <a:r>
              <a:rPr lang="en-US" sz="1400" dirty="0"/>
              <a:t>, 	</a:t>
            </a:r>
            <a:r>
              <a:rPr lang="en-US" sz="1400" dirty="0" err="1"/>
              <a:t>timm</a:t>
            </a:r>
            <a:r>
              <a:rPr lang="en-US" sz="1400" dirty="0"/>
              <a:t>, Scikit-learn, </a:t>
            </a:r>
            <a:r>
              <a:rPr lang="en-US" sz="1400" dirty="0" err="1"/>
              <a:t>pytorch_image_models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7294-A344-5B48-9BBA-1143892A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48808-CA0E-D547-806A-D92809840FB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DCCAAC-4CF2-0840-A835-437AB80DF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7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7294-A344-5B48-9BBA-1143892A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91474" y="4865274"/>
            <a:ext cx="437560" cy="273844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4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FC324-8EB7-E04D-A316-049A29DD8937}"/>
              </a:ext>
            </a:extLst>
          </p:cNvPr>
          <p:cNvSpPr/>
          <p:nvPr/>
        </p:nvSpPr>
        <p:spPr>
          <a:xfrm>
            <a:off x="4267200" y="971551"/>
            <a:ext cx="459105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tlas Grotesk"/>
              </a:rPr>
              <a:t>There are at the 3</a:t>
            </a:r>
            <a:r>
              <a:rPr lang="en-US" sz="1400" b="1" dirty="0">
                <a:latin typeface="Atlas Grotesk"/>
              </a:rPr>
              <a:t> windows</a:t>
            </a:r>
            <a:r>
              <a:rPr lang="en-US" sz="1400" dirty="0">
                <a:latin typeface="Atlas Grotesk"/>
              </a:rPr>
              <a:t> that a radiologist typically inspects for each scan.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200" dirty="0">
                <a:latin typeface="Atlas Grotesk"/>
              </a:rPr>
              <a:t>RED channel / LUNG window / level=-600, width=1500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200" dirty="0">
                <a:latin typeface="Atlas Grotesk"/>
              </a:rPr>
              <a:t>GREEN channel / PE window / level=100, width=700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sz="1200" dirty="0">
                <a:latin typeface="Atlas Grotesk"/>
              </a:rPr>
              <a:t>BLUE channel / MEDIASTINAL window / level=40, width=400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E" sz="1200" dirty="0">
              <a:latin typeface="Atlas Grotesk"/>
            </a:endParaRPr>
          </a:p>
          <a:p>
            <a:r>
              <a:rPr lang="en-IE" sz="1200" dirty="0"/>
              <a:t>Each channel is stored in a different channel within a jpeg file to easy loading to models.</a:t>
            </a:r>
            <a:br>
              <a:rPr lang="en-IE" sz="1000" dirty="0"/>
            </a:br>
            <a:r>
              <a:rPr lang="en-IE" sz="1200" dirty="0"/>
              <a:t>If you would like more detail on windowing, check out </a:t>
            </a:r>
            <a:r>
              <a:rPr lang="en-IE" sz="1200" dirty="0">
                <a:hlinkClick r:id="rId2"/>
              </a:rPr>
              <a:t>this description</a:t>
            </a:r>
            <a:r>
              <a:rPr lang="en-IE" sz="1200" dirty="0"/>
              <a:t>.</a:t>
            </a:r>
            <a:endParaRPr lang="en-IE" sz="1000" dirty="0">
              <a:latin typeface="Atlas Grotesk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211F6CC-83DB-344E-8C2D-9BA87D5F1C20}"/>
              </a:ext>
            </a:extLst>
          </p:cNvPr>
          <p:cNvSpPr/>
          <p:nvPr/>
        </p:nvSpPr>
        <p:spPr>
          <a:xfrm>
            <a:off x="5591283" y="3323950"/>
            <a:ext cx="182702" cy="84404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EA1F1CE-1590-D549-BC3F-005A4E1E6B8D}"/>
              </a:ext>
            </a:extLst>
          </p:cNvPr>
          <p:cNvSpPr/>
          <p:nvPr/>
        </p:nvSpPr>
        <p:spPr>
          <a:xfrm>
            <a:off x="4663858" y="3334948"/>
            <a:ext cx="757090" cy="833042"/>
          </a:xfrm>
          <a:prstGeom prst="cube">
            <a:avLst>
              <a:gd name="adj" fmla="val 2584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 defTabSz="685800"/>
            <a:r>
              <a:rPr lang="en-US" sz="1350" dirty="0" err="1">
                <a:solidFill>
                  <a:prstClr val="white"/>
                </a:solidFill>
                <a:latin typeface="Calibri" panose="020F0502020204030204"/>
              </a:rPr>
              <a:t>Dicom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89987C-D23C-2A45-AF6E-323A9775719D}"/>
              </a:ext>
            </a:extLst>
          </p:cNvPr>
          <p:cNvSpPr/>
          <p:nvPr/>
        </p:nvSpPr>
        <p:spPr>
          <a:xfrm>
            <a:off x="4267199" y="4243685"/>
            <a:ext cx="10345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tlas Grotesk"/>
              </a:rPr>
              <a:t>Credits </a:t>
            </a:r>
          </a:p>
          <a:p>
            <a:r>
              <a:rPr lang="en-US" sz="1200" dirty="0">
                <a:latin typeface="Atlas Grotesk"/>
              </a:rPr>
              <a:t>@</a:t>
            </a:r>
            <a:r>
              <a:rPr lang="en-US" sz="1200" dirty="0" err="1">
                <a:latin typeface="Atlas Grotesk"/>
              </a:rPr>
              <a:t>IanPan</a:t>
            </a:r>
            <a:endParaRPr lang="en-US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BC165-C8CB-0748-80CB-484775C3E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20" y="3229377"/>
            <a:ext cx="1247373" cy="12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13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FC324-8EB7-E04D-A316-049A29DD8937}"/>
              </a:ext>
            </a:extLst>
          </p:cNvPr>
          <p:cNvSpPr/>
          <p:nvPr/>
        </p:nvSpPr>
        <p:spPr>
          <a:xfrm>
            <a:off x="4267200" y="971551"/>
            <a:ext cx="45910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tlas Grotesk"/>
              </a:rPr>
              <a:t>Used the </a:t>
            </a:r>
            <a:r>
              <a:rPr lang="en-US" sz="1400" dirty="0" err="1">
                <a:latin typeface="Atlas Grotesk"/>
              </a:rPr>
              <a:t>albumentations</a:t>
            </a:r>
            <a:r>
              <a:rPr lang="en-US" sz="1400" dirty="0">
                <a:latin typeface="Atlas Grotesk"/>
              </a:rPr>
              <a:t> library</a:t>
            </a:r>
          </a:p>
          <a:p>
            <a:endParaRPr lang="en-US" sz="1400" dirty="0">
              <a:latin typeface="Atlas Grotesk"/>
            </a:endParaRPr>
          </a:p>
          <a:p>
            <a:endParaRPr lang="en-US" sz="1400" dirty="0">
              <a:latin typeface="Atlas Grotesk"/>
            </a:endParaRPr>
          </a:p>
          <a:p>
            <a:endParaRPr lang="en-US" sz="1400" dirty="0">
              <a:latin typeface="Atlas Grotes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C243F6-D9EF-784C-A4F2-54DF5E87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882650"/>
            <a:ext cx="9525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E09B5-7958-8243-A9C5-59755878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01" y="1279091"/>
            <a:ext cx="4392649" cy="1361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D66C9B-2CCF-364B-899E-1920C2F3A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37" y="2700187"/>
            <a:ext cx="2879725" cy="536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EC7A18-8977-124F-8EEF-FB30AE639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39" y="3486150"/>
            <a:ext cx="1247373" cy="12473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330AB55-9593-C74E-80DB-81F49CC28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3486150"/>
            <a:ext cx="1231777" cy="123177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73A13B-9E7F-D744-859D-4F39053B265E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6442212" y="4102039"/>
            <a:ext cx="263388" cy="7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31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AFC324-8EB7-E04D-A316-049A29DD8937}"/>
              </a:ext>
            </a:extLst>
          </p:cNvPr>
          <p:cNvSpPr/>
          <p:nvPr/>
        </p:nvSpPr>
        <p:spPr>
          <a:xfrm>
            <a:off x="4267200" y="971551"/>
            <a:ext cx="45910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050" b="1" dirty="0" err="1"/>
              <a:t>EfficientNet</a:t>
            </a:r>
            <a:r>
              <a:rPr lang="en-IE" sz="1050" b="1" dirty="0"/>
              <a:t>: Rethinking Model Scaling for Convolutional Neural Networks, </a:t>
            </a:r>
            <a:r>
              <a:rPr lang="en-IE" sz="1050" b="1" dirty="0" err="1"/>
              <a:t>Mingxing</a:t>
            </a:r>
            <a:r>
              <a:rPr lang="en-IE" sz="1050" b="1" dirty="0"/>
              <a:t> Tan and Quoc V. Le, </a:t>
            </a:r>
            <a:r>
              <a:rPr lang="en-IE" sz="1050" b="1" dirty="0" err="1"/>
              <a:t>CoRR</a:t>
            </a:r>
            <a:r>
              <a:rPr lang="en-IE" sz="1050" b="1" dirty="0"/>
              <a:t> abs/1905.11946, 2019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BE769C-C8BF-4549-8739-5CCA9700E585}"/>
              </a:ext>
            </a:extLst>
          </p:cNvPr>
          <p:cNvSpPr/>
          <p:nvPr/>
        </p:nvSpPr>
        <p:spPr>
          <a:xfrm>
            <a:off x="4267200" y="1558339"/>
            <a:ext cx="1676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tlas Grotesk"/>
              </a:rPr>
              <a:t>Credits </a:t>
            </a:r>
          </a:p>
          <a:p>
            <a:r>
              <a:rPr lang="en-US" sz="1200" dirty="0">
                <a:latin typeface="Atlas Grotesk"/>
              </a:rPr>
              <a:t>@</a:t>
            </a:r>
            <a:r>
              <a:rPr lang="en-US" sz="1200" dirty="0" err="1">
                <a:latin typeface="Atlas Grotesk"/>
              </a:rPr>
              <a:t>googleresearch</a:t>
            </a:r>
            <a:endParaRPr 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6B882F-7810-3E42-B223-1EAE90E2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543258"/>
            <a:ext cx="2034454" cy="16045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4F78A2-7806-FE4E-9465-A3481A4F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506" y="3282207"/>
            <a:ext cx="4878746" cy="1746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10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551BA-CAD6-FB4C-A1C6-91BC04B476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0" y="4017058"/>
            <a:ext cx="4539875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6C841-9402-834E-8EFE-A3E2AC79A8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1279328"/>
            <a:ext cx="2485103" cy="2636531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B360028C-E859-5C48-AC55-14E205E076ED}"/>
              </a:ext>
            </a:extLst>
          </p:cNvPr>
          <p:cNvSpPr/>
          <p:nvPr/>
        </p:nvSpPr>
        <p:spPr>
          <a:xfrm rot="10800000">
            <a:off x="7166589" y="2435174"/>
            <a:ext cx="129821" cy="66010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E5FA886-3E32-724E-B2FC-5851B151AF18}"/>
              </a:ext>
            </a:extLst>
          </p:cNvPr>
          <p:cNvSpPr/>
          <p:nvPr/>
        </p:nvSpPr>
        <p:spPr>
          <a:xfrm rot="10800000">
            <a:off x="7141906" y="2850863"/>
            <a:ext cx="129821" cy="66010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00B1C6B-7E05-6D4C-AC36-7D5F468B45B3}"/>
              </a:ext>
            </a:extLst>
          </p:cNvPr>
          <p:cNvSpPr/>
          <p:nvPr/>
        </p:nvSpPr>
        <p:spPr>
          <a:xfrm rot="10800000">
            <a:off x="7155214" y="3349689"/>
            <a:ext cx="129821" cy="66010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AD1067-E7F3-1840-B846-E15F6BEE5D55}"/>
              </a:ext>
            </a:extLst>
          </p:cNvPr>
          <p:cNvCxnSpPr>
            <a:cxnSpLocks/>
          </p:cNvCxnSpPr>
          <p:nvPr/>
        </p:nvCxnSpPr>
        <p:spPr>
          <a:xfrm>
            <a:off x="7285035" y="2468179"/>
            <a:ext cx="227174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167E87-EE2B-5449-9D37-77CA64BD13C1}"/>
              </a:ext>
            </a:extLst>
          </p:cNvPr>
          <p:cNvCxnSpPr>
            <a:cxnSpLocks/>
          </p:cNvCxnSpPr>
          <p:nvPr/>
        </p:nvCxnSpPr>
        <p:spPr>
          <a:xfrm>
            <a:off x="7271727" y="2883868"/>
            <a:ext cx="227174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080976-D0EC-9F4F-BC8E-C01243F4F203}"/>
              </a:ext>
            </a:extLst>
          </p:cNvPr>
          <p:cNvCxnSpPr>
            <a:cxnSpLocks/>
          </p:cNvCxnSpPr>
          <p:nvPr/>
        </p:nvCxnSpPr>
        <p:spPr>
          <a:xfrm>
            <a:off x="7271727" y="3382694"/>
            <a:ext cx="227174" cy="0"/>
          </a:xfrm>
          <a:prstGeom prst="straightConnector1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8BB3DF-907D-C64F-9C6C-0D2FF5D38085}"/>
              </a:ext>
            </a:extLst>
          </p:cNvPr>
          <p:cNvSpPr txBox="1"/>
          <p:nvPr/>
        </p:nvSpPr>
        <p:spPr>
          <a:xfrm>
            <a:off x="5943599" y="880903"/>
            <a:ext cx="1143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Study labels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0CBB9B8F-D639-F740-9F8F-471FC919BDCE}"/>
              </a:ext>
            </a:extLst>
          </p:cNvPr>
          <p:cNvSpPr/>
          <p:nvPr/>
        </p:nvSpPr>
        <p:spPr>
          <a:xfrm rot="5400000">
            <a:off x="6342467" y="496868"/>
            <a:ext cx="110518" cy="1365453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CB007-24E0-6C42-B877-60E877D8352F}"/>
              </a:ext>
            </a:extLst>
          </p:cNvPr>
          <p:cNvSpPr txBox="1"/>
          <p:nvPr/>
        </p:nvSpPr>
        <p:spPr>
          <a:xfrm>
            <a:off x="4724399" y="895350"/>
            <a:ext cx="1219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Time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A34F765-C3B3-314A-9D29-8599A0F550A6}"/>
              </a:ext>
            </a:extLst>
          </p:cNvPr>
          <p:cNvSpPr/>
          <p:nvPr/>
        </p:nvSpPr>
        <p:spPr>
          <a:xfrm rot="5400000">
            <a:off x="5118586" y="894844"/>
            <a:ext cx="96531" cy="580103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060C-2926-674F-88AA-2761E0A3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40" y="1657350"/>
            <a:ext cx="831526" cy="831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7FDA4-0C98-CE49-AC94-279C1FBEE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40" y="2511988"/>
            <a:ext cx="831526" cy="831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1D9E9B-6CE5-4445-BB8B-CC41C3202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41" y="3398950"/>
            <a:ext cx="831526" cy="8329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4C88DC-BFF9-5D44-A16B-BA2A20E2DC5A}"/>
              </a:ext>
            </a:extLst>
          </p:cNvPr>
          <p:cNvSpPr/>
          <p:nvPr/>
        </p:nvSpPr>
        <p:spPr>
          <a:xfrm>
            <a:off x="5456903" y="1355529"/>
            <a:ext cx="1676399" cy="513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472A1E96-4C00-1441-B1E3-1375B943C7F4}"/>
              </a:ext>
            </a:extLst>
          </p:cNvPr>
          <p:cNvSpPr/>
          <p:nvPr/>
        </p:nvSpPr>
        <p:spPr>
          <a:xfrm rot="5400000">
            <a:off x="5545441" y="1064911"/>
            <a:ext cx="110518" cy="228598"/>
          </a:xfrm>
          <a:prstGeom prst="leftBrac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CA8EE5-DB4D-F54E-9FC5-FA91A21505B5}"/>
              </a:ext>
            </a:extLst>
          </p:cNvPr>
          <p:cNvSpPr txBox="1"/>
          <p:nvPr/>
        </p:nvSpPr>
        <p:spPr>
          <a:xfrm>
            <a:off x="5332011" y="767286"/>
            <a:ext cx="914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Slice labels</a:t>
            </a:r>
          </a:p>
        </p:txBody>
      </p:sp>
    </p:spTree>
    <p:extLst>
      <p:ext uri="{BB962C8B-B14F-4D97-AF65-F5344CB8AC3E}">
        <p14:creationId xmlns:p14="http://schemas.microsoft.com/office/powerpoint/2010/main" val="84282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</a:p>
          <a:p>
            <a:pPr marL="285750" indent="-28575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48808-CA0E-D547-806A-D92809840FB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E40DB3AF-4E22-0C42-AD8E-8F81ECC12065}"/>
              </a:ext>
            </a:extLst>
          </p:cNvPr>
          <p:cNvSpPr/>
          <p:nvPr/>
        </p:nvSpPr>
        <p:spPr>
          <a:xfrm>
            <a:off x="4751377" y="1557812"/>
            <a:ext cx="3566398" cy="1191809"/>
          </a:xfrm>
          <a:prstGeom prst="roundRect">
            <a:avLst>
              <a:gd name="adj" fmla="val 4209"/>
            </a:avLst>
          </a:prstGeom>
          <a:solidFill>
            <a:srgbClr val="A5A5A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789C5D65-9EF6-FF4C-A804-AA9DF8BF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95" y="1648010"/>
            <a:ext cx="117186" cy="75519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3E1E6FDE-A7C6-144C-9C83-4369CFB2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34" y="1591496"/>
            <a:ext cx="117186" cy="755196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3749763A-A465-9C4D-97DC-79F5FADB8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89" y="1527744"/>
            <a:ext cx="138367" cy="751585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D279D556-9C83-7A41-929C-4717D47C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863" y="1475192"/>
            <a:ext cx="144875" cy="786939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68CBF1FA-2635-4F4F-A67D-769969DC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40" y="1472240"/>
            <a:ext cx="144875" cy="786939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0DD2919B-AC24-AA40-8E2A-708EB0D4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845" y="1473049"/>
            <a:ext cx="144875" cy="786939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A21C3BEB-6DC8-4C4D-98F3-1268D366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737" y="1535909"/>
            <a:ext cx="138367" cy="751585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00446481-FD4A-5B40-A2C6-F8024691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00" y="1655877"/>
            <a:ext cx="117186" cy="755196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DF72C1D7-CDDC-1C4A-BAE9-A2064D8E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82" y="1788811"/>
            <a:ext cx="117186" cy="755196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6CFCBF7-3B76-5F4D-88B7-335C0C329725}"/>
              </a:ext>
            </a:extLst>
          </p:cNvPr>
          <p:cNvSpPr txBox="1"/>
          <p:nvPr/>
        </p:nvSpPr>
        <p:spPr>
          <a:xfrm>
            <a:off x="5449602" y="438150"/>
            <a:ext cx="1777669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ctr"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CT Scan Sequence on Study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F9F2FF25-9DD6-6C4C-A50D-A531EC4EB3F8}"/>
              </a:ext>
            </a:extLst>
          </p:cNvPr>
          <p:cNvSpPr/>
          <p:nvPr/>
        </p:nvSpPr>
        <p:spPr>
          <a:xfrm>
            <a:off x="6023170" y="2429256"/>
            <a:ext cx="14146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2048 embedding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CF29916C-C71E-254F-9A9C-E13D6C30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59" y="736485"/>
            <a:ext cx="859108" cy="708326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1E87B59D-7028-C341-9818-78EC2031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2" y="2769058"/>
            <a:ext cx="117186" cy="755196"/>
          </a:xfrm>
          <a:prstGeom prst="rect">
            <a:avLst/>
          </a:prstGeom>
        </p:spPr>
      </p:pic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0AE7D3A4-8218-124A-85BD-B31B7DCF75AF}"/>
              </a:ext>
            </a:extLst>
          </p:cNvPr>
          <p:cNvSpPr/>
          <p:nvPr/>
        </p:nvSpPr>
        <p:spPr>
          <a:xfrm>
            <a:off x="4959353" y="1897903"/>
            <a:ext cx="269605" cy="786027"/>
          </a:xfrm>
          <a:prstGeom prst="roundRect">
            <a:avLst/>
          </a:prstGeom>
          <a:noFill/>
          <a:ln w="3492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1166836E-D7DF-9042-A96B-DE29210557F1}"/>
              </a:ext>
            </a:extLst>
          </p:cNvPr>
          <p:cNvSpPr/>
          <p:nvPr/>
        </p:nvSpPr>
        <p:spPr>
          <a:xfrm>
            <a:off x="3617077" y="2663150"/>
            <a:ext cx="269605" cy="944249"/>
          </a:xfrm>
          <a:prstGeom prst="roundRect">
            <a:avLst/>
          </a:prstGeom>
          <a:noFill/>
          <a:ln w="3492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D4CB42FA-8E25-1F4E-9C36-2A90A628567E}"/>
              </a:ext>
            </a:extLst>
          </p:cNvPr>
          <p:cNvCxnSpPr>
            <a:cxnSpLocks/>
            <a:stCxn id="209" idx="3"/>
            <a:endCxn id="208" idx="1"/>
          </p:cNvCxnSpPr>
          <p:nvPr/>
        </p:nvCxnSpPr>
        <p:spPr>
          <a:xfrm flipV="1">
            <a:off x="3886682" y="2290916"/>
            <a:ext cx="1072672" cy="844358"/>
          </a:xfrm>
          <a:prstGeom prst="straightConnector1">
            <a:avLst/>
          </a:prstGeom>
          <a:noFill/>
          <a:ln w="31750" cap="flat" cmpd="sng" algn="ctr">
            <a:solidFill>
              <a:srgbClr val="00B0F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6F9C161-50BE-824A-BC86-C1D914CCDF16}"/>
              </a:ext>
            </a:extLst>
          </p:cNvPr>
          <p:cNvCxnSpPr>
            <a:cxnSpLocks/>
            <a:stCxn id="214" idx="0"/>
            <a:endCxn id="209" idx="1"/>
          </p:cNvCxnSpPr>
          <p:nvPr/>
        </p:nvCxnSpPr>
        <p:spPr>
          <a:xfrm flipV="1">
            <a:off x="2831442" y="3135275"/>
            <a:ext cx="785635" cy="591116"/>
          </a:xfrm>
          <a:prstGeom prst="straightConnector1">
            <a:avLst/>
          </a:prstGeom>
          <a:noFill/>
          <a:ln w="31750" cap="flat" cmpd="sng" algn="ctr">
            <a:solidFill>
              <a:srgbClr val="00B0F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12" name="Picture 211">
            <a:extLst>
              <a:ext uri="{FF2B5EF4-FFF2-40B4-BE49-F238E27FC236}">
                <a16:creationId xmlns:a16="http://schemas.microsoft.com/office/drawing/2014/main" id="{62505796-C17A-1D4C-8CDF-B181AFB7E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589" y="1131387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3" name="Picture 2" descr="The architecture of EfficientNet b0 | Download Scientific Diagram">
            <a:extLst>
              <a:ext uri="{FF2B5EF4-FFF2-40B4-BE49-F238E27FC236}">
                <a16:creationId xmlns:a16="http://schemas.microsoft.com/office/drawing/2014/main" id="{7A336C61-D208-F147-9DBD-4EEBFC906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5"/>
          <a:stretch/>
        </p:blipFill>
        <p:spPr bwMode="auto">
          <a:xfrm>
            <a:off x="2286000" y="3941036"/>
            <a:ext cx="633683" cy="46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7B97E228-A14E-714F-9B7E-CAAF431C07DC}"/>
              </a:ext>
            </a:extLst>
          </p:cNvPr>
          <p:cNvSpPr/>
          <p:nvPr/>
        </p:nvSpPr>
        <p:spPr>
          <a:xfrm>
            <a:off x="2766279" y="3726391"/>
            <a:ext cx="130325" cy="944249"/>
          </a:xfrm>
          <a:prstGeom prst="roundRect">
            <a:avLst/>
          </a:prstGeom>
          <a:noFill/>
          <a:ln w="34925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11C8D9BB-3D74-C346-9129-BEC9FAC4B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587" y="875706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F27845B5-5773-AB40-83C1-43A2B0E9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700" y="809530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56A85330-105F-B140-B021-75797066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36" y="791484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F6C02DAF-4AA2-5545-8BC0-803C7989C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320" y="770428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85EFF46D-A697-D74D-8E7F-9F7D48479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529" y="812537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6EBF58A9-0BEC-C648-A9F8-786A145A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597" y="845623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0CD52571-1386-7F40-84EA-6046CE543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65" y="923827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C5B94882-7A19-ED47-A8FC-8FCAC0AC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84" y="1020083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27DF822F-809C-F545-A58D-0CE95E17DE8C}"/>
              </a:ext>
            </a:extLst>
          </p:cNvPr>
          <p:cNvSpPr/>
          <p:nvPr/>
        </p:nvSpPr>
        <p:spPr>
          <a:xfrm>
            <a:off x="4530362" y="3048663"/>
            <a:ext cx="2114725" cy="511822"/>
          </a:xfrm>
          <a:prstGeom prst="roundRect">
            <a:avLst/>
          </a:prstGeom>
          <a:solidFill>
            <a:srgbClr val="ED7D31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Rounded Rectangle 223">
            <a:extLst>
              <a:ext uri="{FF2B5EF4-FFF2-40B4-BE49-F238E27FC236}">
                <a16:creationId xmlns:a16="http://schemas.microsoft.com/office/drawing/2014/main" id="{769AA53E-1420-A04C-8A57-A3C53824E7C9}"/>
              </a:ext>
            </a:extLst>
          </p:cNvPr>
          <p:cNvSpPr/>
          <p:nvPr/>
        </p:nvSpPr>
        <p:spPr>
          <a:xfrm>
            <a:off x="4580453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Rounded Rectangle 224">
            <a:extLst>
              <a:ext uri="{FF2B5EF4-FFF2-40B4-BE49-F238E27FC236}">
                <a16:creationId xmlns:a16="http://schemas.microsoft.com/office/drawing/2014/main" id="{54A2DB00-FD44-A14C-AF05-13E37C269AE4}"/>
              </a:ext>
            </a:extLst>
          </p:cNvPr>
          <p:cNvSpPr/>
          <p:nvPr/>
        </p:nvSpPr>
        <p:spPr>
          <a:xfrm>
            <a:off x="4858193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0C059D8F-33EF-8F41-BEF2-192EF897DEAB}"/>
              </a:ext>
            </a:extLst>
          </p:cNvPr>
          <p:cNvCxnSpPr>
            <a:endCxn id="225" idx="1"/>
          </p:cNvCxnSpPr>
          <p:nvPr/>
        </p:nvCxnSpPr>
        <p:spPr>
          <a:xfrm>
            <a:off x="4769425" y="3261406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F0D0CFD5-948D-5C47-8901-493AB3E5FA93}"/>
              </a:ext>
            </a:extLst>
          </p:cNvPr>
          <p:cNvCxnSpPr>
            <a:cxnSpLocks/>
          </p:cNvCxnSpPr>
          <p:nvPr/>
        </p:nvCxnSpPr>
        <p:spPr>
          <a:xfrm flipH="1">
            <a:off x="4769425" y="3308316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A71E4546-60CB-9448-B4F9-6318BD9B1B41}"/>
              </a:ext>
            </a:extLst>
          </p:cNvPr>
          <p:cNvSpPr/>
          <p:nvPr/>
        </p:nvSpPr>
        <p:spPr>
          <a:xfrm>
            <a:off x="5077525" y="3163161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AC592D1E-5E05-1045-BB25-44CC084769CF}"/>
              </a:ext>
            </a:extLst>
          </p:cNvPr>
          <p:cNvSpPr/>
          <p:nvPr/>
        </p:nvSpPr>
        <p:spPr>
          <a:xfrm>
            <a:off x="5310995" y="3163161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EDCDF450-D814-134D-B884-B37496509912}"/>
              </a:ext>
            </a:extLst>
          </p:cNvPr>
          <p:cNvCxnSpPr/>
          <p:nvPr/>
        </p:nvCxnSpPr>
        <p:spPr>
          <a:xfrm>
            <a:off x="5007929" y="3270411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9F526AC-191A-F042-A746-B7697A3C441D}"/>
              </a:ext>
            </a:extLst>
          </p:cNvPr>
          <p:cNvCxnSpPr>
            <a:cxnSpLocks/>
          </p:cNvCxnSpPr>
          <p:nvPr/>
        </p:nvCxnSpPr>
        <p:spPr>
          <a:xfrm flipH="1">
            <a:off x="5007929" y="3317320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04239F64-D30F-0145-AADD-A27958B18E4A}"/>
              </a:ext>
            </a:extLst>
          </p:cNvPr>
          <p:cNvCxnSpPr/>
          <p:nvPr/>
        </p:nvCxnSpPr>
        <p:spPr>
          <a:xfrm>
            <a:off x="5223563" y="3270411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A89DCD8A-0C95-B146-97F1-98CC3E43A317}"/>
              </a:ext>
            </a:extLst>
          </p:cNvPr>
          <p:cNvCxnSpPr>
            <a:cxnSpLocks/>
          </p:cNvCxnSpPr>
          <p:nvPr/>
        </p:nvCxnSpPr>
        <p:spPr>
          <a:xfrm flipH="1">
            <a:off x="5223563" y="3317320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4" name="Rounded Rectangle 233">
            <a:extLst>
              <a:ext uri="{FF2B5EF4-FFF2-40B4-BE49-F238E27FC236}">
                <a16:creationId xmlns:a16="http://schemas.microsoft.com/office/drawing/2014/main" id="{B58529E4-834E-254B-A814-5D8A81DC5BB7}"/>
              </a:ext>
            </a:extLst>
          </p:cNvPr>
          <p:cNvSpPr/>
          <p:nvPr/>
        </p:nvSpPr>
        <p:spPr>
          <a:xfrm>
            <a:off x="5310488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0D202228-690C-2348-B6E9-C06EADFC4FBE}"/>
              </a:ext>
            </a:extLst>
          </p:cNvPr>
          <p:cNvSpPr/>
          <p:nvPr/>
        </p:nvSpPr>
        <p:spPr>
          <a:xfrm>
            <a:off x="5570180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FA2437B0-D239-954E-938E-905FD27B87C9}"/>
              </a:ext>
            </a:extLst>
          </p:cNvPr>
          <p:cNvCxnSpPr>
            <a:stCxn id="234" idx="3"/>
            <a:endCxn id="235" idx="1"/>
          </p:cNvCxnSpPr>
          <p:nvPr/>
        </p:nvCxnSpPr>
        <p:spPr>
          <a:xfrm>
            <a:off x="5481412" y="3261406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8A2E83BD-90A8-124A-AC2A-7785E126180A}"/>
              </a:ext>
            </a:extLst>
          </p:cNvPr>
          <p:cNvCxnSpPr>
            <a:cxnSpLocks/>
          </p:cNvCxnSpPr>
          <p:nvPr/>
        </p:nvCxnSpPr>
        <p:spPr>
          <a:xfrm flipH="1">
            <a:off x="5481412" y="3308316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F4CDEBD6-7570-6545-BFDF-FC0676F1C41F}"/>
              </a:ext>
            </a:extLst>
          </p:cNvPr>
          <p:cNvSpPr/>
          <p:nvPr/>
        </p:nvSpPr>
        <p:spPr>
          <a:xfrm>
            <a:off x="5789512" y="3163161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5B1BC9B5-693F-EB45-BEAF-9BFF0135DEF7}"/>
              </a:ext>
            </a:extLst>
          </p:cNvPr>
          <p:cNvSpPr/>
          <p:nvPr/>
        </p:nvSpPr>
        <p:spPr>
          <a:xfrm>
            <a:off x="6022982" y="3163161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ADB70F87-851A-B045-B876-82073C4459B4}"/>
              </a:ext>
            </a:extLst>
          </p:cNvPr>
          <p:cNvCxnSpPr/>
          <p:nvPr/>
        </p:nvCxnSpPr>
        <p:spPr>
          <a:xfrm>
            <a:off x="5719916" y="3270411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C0179F14-5E15-BF44-9C4F-1336D907EE38}"/>
              </a:ext>
            </a:extLst>
          </p:cNvPr>
          <p:cNvCxnSpPr>
            <a:cxnSpLocks/>
          </p:cNvCxnSpPr>
          <p:nvPr/>
        </p:nvCxnSpPr>
        <p:spPr>
          <a:xfrm flipH="1">
            <a:off x="5719916" y="3317320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E4C6FFC0-B8AA-2748-B791-A5BA636A1D13}"/>
              </a:ext>
            </a:extLst>
          </p:cNvPr>
          <p:cNvCxnSpPr/>
          <p:nvPr/>
        </p:nvCxnSpPr>
        <p:spPr>
          <a:xfrm>
            <a:off x="5935550" y="3270411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BE637EB8-E5A7-9A4C-A0C8-97AAD1D5BA0D}"/>
              </a:ext>
            </a:extLst>
          </p:cNvPr>
          <p:cNvCxnSpPr>
            <a:cxnSpLocks/>
          </p:cNvCxnSpPr>
          <p:nvPr/>
        </p:nvCxnSpPr>
        <p:spPr>
          <a:xfrm flipH="1">
            <a:off x="5935550" y="3317320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2717DC5D-BA89-F34A-8347-0F98D4CFE54B}"/>
              </a:ext>
            </a:extLst>
          </p:cNvPr>
          <p:cNvSpPr/>
          <p:nvPr/>
        </p:nvSpPr>
        <p:spPr>
          <a:xfrm>
            <a:off x="6235250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CA030A9D-8009-1C49-9D78-FAC0BED81084}"/>
              </a:ext>
            </a:extLst>
          </p:cNvPr>
          <p:cNvSpPr/>
          <p:nvPr/>
        </p:nvSpPr>
        <p:spPr>
          <a:xfrm>
            <a:off x="6468721" y="3167955"/>
            <a:ext cx="170924" cy="1869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B379AA99-06F9-1E48-B792-EAC256FB367E}"/>
              </a:ext>
            </a:extLst>
          </p:cNvPr>
          <p:cNvCxnSpPr/>
          <p:nvPr/>
        </p:nvCxnSpPr>
        <p:spPr>
          <a:xfrm>
            <a:off x="6381289" y="3275205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A65D41F8-9F3C-7A49-ABBE-8FE3CB3EB280}"/>
              </a:ext>
            </a:extLst>
          </p:cNvPr>
          <p:cNvCxnSpPr>
            <a:cxnSpLocks/>
          </p:cNvCxnSpPr>
          <p:nvPr/>
        </p:nvCxnSpPr>
        <p:spPr>
          <a:xfrm flipH="1">
            <a:off x="6381289" y="3322114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5C05F18E-4EDC-A249-9210-5E20DE33BED9}"/>
              </a:ext>
            </a:extLst>
          </p:cNvPr>
          <p:cNvCxnSpPr/>
          <p:nvPr/>
        </p:nvCxnSpPr>
        <p:spPr>
          <a:xfrm>
            <a:off x="6172663" y="3275205"/>
            <a:ext cx="8876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826017E0-1D0F-494C-815B-FD0D2112A851}"/>
              </a:ext>
            </a:extLst>
          </p:cNvPr>
          <p:cNvCxnSpPr>
            <a:cxnSpLocks/>
          </p:cNvCxnSpPr>
          <p:nvPr/>
        </p:nvCxnSpPr>
        <p:spPr>
          <a:xfrm flipH="1">
            <a:off x="6172663" y="3322114"/>
            <a:ext cx="86925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0" name="Rectangle 249">
            <a:extLst>
              <a:ext uri="{FF2B5EF4-FFF2-40B4-BE49-F238E27FC236}">
                <a16:creationId xmlns:a16="http://schemas.microsoft.com/office/drawing/2014/main" id="{BE15B536-6514-4E4B-B4D2-6EDF9CD47A0B}"/>
              </a:ext>
            </a:extLst>
          </p:cNvPr>
          <p:cNvSpPr/>
          <p:nvPr/>
        </p:nvSpPr>
        <p:spPr>
          <a:xfrm>
            <a:off x="4580453" y="3497787"/>
            <a:ext cx="2041144" cy="12659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 block 4096 X 4096</a:t>
            </a:r>
          </a:p>
        </p:txBody>
      </p:sp>
      <p:cxnSp>
        <p:nvCxnSpPr>
          <p:cNvPr id="251" name="Elbow Connector 250">
            <a:extLst>
              <a:ext uri="{FF2B5EF4-FFF2-40B4-BE49-F238E27FC236}">
                <a16:creationId xmlns:a16="http://schemas.microsoft.com/office/drawing/2014/main" id="{F80759AE-2013-ED45-A573-11C67753183B}"/>
              </a:ext>
            </a:extLst>
          </p:cNvPr>
          <p:cNvCxnSpPr>
            <a:cxnSpLocks/>
            <a:stCxn id="245" idx="3"/>
          </p:cNvCxnSpPr>
          <p:nvPr/>
        </p:nvCxnSpPr>
        <p:spPr>
          <a:xfrm>
            <a:off x="6639645" y="3261406"/>
            <a:ext cx="7000" cy="587375"/>
          </a:xfrm>
          <a:prstGeom prst="bentConnector3">
            <a:avLst>
              <a:gd name="adj1" fmla="val 180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252" name="Right Arrow 251">
            <a:extLst>
              <a:ext uri="{FF2B5EF4-FFF2-40B4-BE49-F238E27FC236}">
                <a16:creationId xmlns:a16="http://schemas.microsoft.com/office/drawing/2014/main" id="{6026C2B1-A6A3-894E-A9F1-79E200E70ED8}"/>
              </a:ext>
            </a:extLst>
          </p:cNvPr>
          <p:cNvSpPr/>
          <p:nvPr/>
        </p:nvSpPr>
        <p:spPr>
          <a:xfrm rot="5400000">
            <a:off x="5582564" y="3758869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EEC930B3-7BEE-2B47-AEFD-569D711DE6C4}"/>
              </a:ext>
            </a:extLst>
          </p:cNvPr>
          <p:cNvSpPr/>
          <p:nvPr/>
        </p:nvSpPr>
        <p:spPr>
          <a:xfrm>
            <a:off x="4580683" y="3761837"/>
            <a:ext cx="2041144" cy="126590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 LSTM &amp; Dense layers</a:t>
            </a:r>
          </a:p>
        </p:txBody>
      </p:sp>
      <p:sp>
        <p:nvSpPr>
          <p:cNvPr id="254" name="Right Arrow 253">
            <a:extLst>
              <a:ext uri="{FF2B5EF4-FFF2-40B4-BE49-F238E27FC236}">
                <a16:creationId xmlns:a16="http://schemas.microsoft.com/office/drawing/2014/main" id="{BE1B3831-4A54-554F-AC04-B2146E3343E8}"/>
              </a:ext>
            </a:extLst>
          </p:cNvPr>
          <p:cNvSpPr/>
          <p:nvPr/>
        </p:nvSpPr>
        <p:spPr>
          <a:xfrm rot="5400000">
            <a:off x="5580353" y="3385885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E7907B7-4DFC-0A4D-8170-55EFCA0A55D9}"/>
              </a:ext>
            </a:extLst>
          </p:cNvPr>
          <p:cNvSpPr/>
          <p:nvPr/>
        </p:nvSpPr>
        <p:spPr>
          <a:xfrm>
            <a:off x="5613843" y="2841831"/>
            <a:ext cx="11052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2 X Bi-BLSTM</a:t>
            </a:r>
          </a:p>
        </p:txBody>
      </p:sp>
      <p:pic>
        <p:nvPicPr>
          <p:cNvPr id="256" name="Picture 6" descr="How I used Bidirectional Encoder Representations from Transformers (BERT)  to Analyze Twitter Data">
            <a:extLst>
              <a:ext uri="{FF2B5EF4-FFF2-40B4-BE49-F238E27FC236}">
                <a16:creationId xmlns:a16="http://schemas.microsoft.com/office/drawing/2014/main" id="{E0907575-33EF-E643-94DF-90E22D38E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/>
          <a:stretch/>
        </p:blipFill>
        <p:spPr bwMode="auto">
          <a:xfrm>
            <a:off x="6773510" y="3156268"/>
            <a:ext cx="1877249" cy="9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Right Arrow 256">
            <a:extLst>
              <a:ext uri="{FF2B5EF4-FFF2-40B4-BE49-F238E27FC236}">
                <a16:creationId xmlns:a16="http://schemas.microsoft.com/office/drawing/2014/main" id="{39CF4BFB-4613-E648-8850-228829DCD648}"/>
              </a:ext>
            </a:extLst>
          </p:cNvPr>
          <p:cNvSpPr/>
          <p:nvPr/>
        </p:nvSpPr>
        <p:spPr>
          <a:xfrm rot="5400000">
            <a:off x="5513025" y="2537890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8" name="Right Arrow 257">
            <a:extLst>
              <a:ext uri="{FF2B5EF4-FFF2-40B4-BE49-F238E27FC236}">
                <a16:creationId xmlns:a16="http://schemas.microsoft.com/office/drawing/2014/main" id="{FEB82B3E-B3DC-BC44-9787-245B383A050B}"/>
              </a:ext>
            </a:extLst>
          </p:cNvPr>
          <p:cNvSpPr/>
          <p:nvPr/>
        </p:nvSpPr>
        <p:spPr>
          <a:xfrm rot="5400000">
            <a:off x="7711795" y="2525854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9" name="Picture 8" descr="Bert (Sesame Street) | Character Wiki | Fandom">
            <a:extLst>
              <a:ext uri="{FF2B5EF4-FFF2-40B4-BE49-F238E27FC236}">
                <a16:creationId xmlns:a16="http://schemas.microsoft.com/office/drawing/2014/main" id="{749EE21D-9432-8F43-B692-6CA02B675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17" y="2557708"/>
            <a:ext cx="716108" cy="11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1B4CCFAE-CE27-744B-9730-6EDD00D8E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8484" y="3662231"/>
            <a:ext cx="210908" cy="1098177"/>
          </a:xfrm>
          <a:prstGeom prst="rect">
            <a:avLst/>
          </a:prstGeom>
        </p:spPr>
      </p:pic>
      <p:sp>
        <p:nvSpPr>
          <p:cNvPr id="261" name="Right Arrow 260">
            <a:extLst>
              <a:ext uri="{FF2B5EF4-FFF2-40B4-BE49-F238E27FC236}">
                <a16:creationId xmlns:a16="http://schemas.microsoft.com/office/drawing/2014/main" id="{BFF22D2B-EB4A-7F46-9EF2-75C0D32B228D}"/>
              </a:ext>
            </a:extLst>
          </p:cNvPr>
          <p:cNvSpPr/>
          <p:nvPr/>
        </p:nvSpPr>
        <p:spPr>
          <a:xfrm rot="5400000">
            <a:off x="7754264" y="3782929"/>
            <a:ext cx="104891" cy="667685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64A4D74F-F3C1-7F45-BDE2-D7B90FA001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3388" y="4866061"/>
            <a:ext cx="3450845" cy="174285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276D8379-394C-644C-B8AE-C5364B7DEC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1915" y="4203549"/>
            <a:ext cx="202087" cy="945476"/>
          </a:xfrm>
          <a:prstGeom prst="rect">
            <a:avLst/>
          </a:prstGeom>
        </p:spPr>
      </p:pic>
      <p:sp>
        <p:nvSpPr>
          <p:cNvPr id="264" name="Rectangle 263">
            <a:extLst>
              <a:ext uri="{FF2B5EF4-FFF2-40B4-BE49-F238E27FC236}">
                <a16:creationId xmlns:a16="http://schemas.microsoft.com/office/drawing/2014/main" id="{5C76EDC4-9A74-054D-A17B-ECDCF42D8CD6}"/>
              </a:ext>
            </a:extLst>
          </p:cNvPr>
          <p:cNvSpPr/>
          <p:nvPr/>
        </p:nvSpPr>
        <p:spPr>
          <a:xfrm>
            <a:off x="5978293" y="3967131"/>
            <a:ext cx="13263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Mean 3 folds 12 epochs of each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65" name="Picture 264">
            <a:extLst>
              <a:ext uri="{FF2B5EF4-FFF2-40B4-BE49-F238E27FC236}">
                <a16:creationId xmlns:a16="http://schemas.microsoft.com/office/drawing/2014/main" id="{3E4C83BC-ED7F-794B-83A8-C6AD7102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04" y="1888646"/>
            <a:ext cx="117186" cy="755196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E34CF30F-98B2-9F4F-8F23-58C21EBCB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987" y="1224619"/>
            <a:ext cx="923833" cy="923833"/>
          </a:xfrm>
          <a:prstGeom prst="rect">
            <a:avLst/>
          </a:prstGeom>
          <a:scene3d>
            <a:camera prst="orthographicFront">
              <a:rot lat="2400000" lon="3000000" rev="0"/>
            </a:camera>
            <a:lightRig rig="threePt" dir="t"/>
          </a:scene3d>
        </p:spPr>
      </p:pic>
      <p:sp>
        <p:nvSpPr>
          <p:cNvPr id="267" name="Rectangle 266">
            <a:extLst>
              <a:ext uri="{FF2B5EF4-FFF2-40B4-BE49-F238E27FC236}">
                <a16:creationId xmlns:a16="http://schemas.microsoft.com/office/drawing/2014/main" id="{3E33308B-1BFC-9143-814A-E52587903859}"/>
              </a:ext>
            </a:extLst>
          </p:cNvPr>
          <p:cNvSpPr/>
          <p:nvPr/>
        </p:nvSpPr>
        <p:spPr>
          <a:xfrm>
            <a:off x="5166151" y="4647358"/>
            <a:ext cx="824899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Image level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8EDAB6DF-2AD6-A940-8B65-62D7B04956D3}"/>
              </a:ext>
            </a:extLst>
          </p:cNvPr>
          <p:cNvSpPr/>
          <p:nvPr/>
        </p:nvSpPr>
        <p:spPr>
          <a:xfrm>
            <a:off x="7621424" y="4301556"/>
            <a:ext cx="931774" cy="230824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defTabSz="685800"/>
            <a:r>
              <a:rPr lang="en-US" sz="1050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Study level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90BECEC7-D530-7E4C-8331-2665E7CE2D05}"/>
              </a:ext>
            </a:extLst>
          </p:cNvPr>
          <p:cNvSpPr/>
          <p:nvPr/>
        </p:nvSpPr>
        <p:spPr>
          <a:xfrm>
            <a:off x="6949841" y="4550667"/>
            <a:ext cx="13884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b="1" dirty="0">
                <a:solidFill>
                  <a:prstClr val="black">
                    <a:lumMod val="65000"/>
                    <a:lumOff val="35000"/>
                    <a:alpha val="70000"/>
                  </a:prstClr>
                </a:solidFill>
                <a:latin typeface="Calibri" panose="020F0502020204030204"/>
              </a:rPr>
              <a:t>Weighted BCE loss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6895D8F-93FC-7740-ABC3-A08A966673B1}"/>
              </a:ext>
            </a:extLst>
          </p:cNvPr>
          <p:cNvSpPr/>
          <p:nvPr/>
        </p:nvSpPr>
        <p:spPr>
          <a:xfrm>
            <a:off x="6715934" y="2832066"/>
            <a:ext cx="178804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- 1 layer 8 head 2048 hidden</a:t>
            </a:r>
          </a:p>
          <a:p>
            <a:pPr defTabSz="685800"/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- 2 layer 8 head 1024 hidden</a:t>
            </a:r>
          </a:p>
        </p:txBody>
      </p:sp>
    </p:spTree>
    <p:extLst>
      <p:ext uri="{BB962C8B-B14F-4D97-AF65-F5344CB8AC3E}">
        <p14:creationId xmlns:p14="http://schemas.microsoft.com/office/powerpoint/2010/main" val="265548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0E63-4AA3-B749-BAF8-693AED27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93A7-8C48-8345-862E-C178D2F67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8" y="1369224"/>
            <a:ext cx="3608028" cy="305990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Windowing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Cropping and augmentation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 Classification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GAP Layer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Sequential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Bagging</a:t>
            </a:r>
          </a:p>
          <a:p>
            <a:pPr marL="285750" indent="-285750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AFC324-8EB7-E04D-A316-049A29DD8937}"/>
                  </a:ext>
                </a:extLst>
              </p:cNvPr>
              <p:cNvSpPr/>
              <p:nvPr/>
            </p:nvSpPr>
            <p:spPr>
              <a:xfrm>
                <a:off x="4267200" y="1369224"/>
                <a:ext cx="50292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E" sz="1400" b="1" dirty="0"/>
                  <a:t>Bagging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Split the training dataset into 5 folds based on patient.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	We will call them fold0, fold1,… fold4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Train on fold&lt;1,2,3,4&gt;; predict on fold0 and test.</a:t>
                </a:r>
              </a:p>
              <a:p>
                <a:r>
                  <a:rPr lang="en-US" sz="1400" dirty="0"/>
                  <a:t>Train on fold&lt;0,2,3,4&gt;; predict on fold1 and test.</a:t>
                </a:r>
              </a:p>
              <a:p>
                <a:r>
                  <a:rPr lang="en-US" sz="1400" dirty="0"/>
                  <a:t>Train on fold&lt;0,1,3,4&gt;; predict on fold2 and test.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Compare validation results in each fold…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400" dirty="0"/>
                  <a:t> Average the results from each test prediction.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AFC324-8EB7-E04D-A316-049A29DD8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369224"/>
                <a:ext cx="5029200" cy="2246769"/>
              </a:xfrm>
              <a:prstGeom prst="rect">
                <a:avLst/>
              </a:prstGeom>
              <a:blipFill>
                <a:blip r:embed="rId2"/>
                <a:stretch>
                  <a:fillRect l="-505" t="-565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66121"/>
      </p:ext>
    </p:extLst>
  </p:cSld>
  <p:clrMapOvr>
    <a:masterClrMapping/>
  </p:clrMapOvr>
</p:sld>
</file>

<file path=ppt/theme/theme1.xml><?xml version="1.0" encoding="utf-8"?>
<a:theme xmlns:a="http://schemas.openxmlformats.org/drawingml/2006/main" name="2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0.xml><?xml version="1.0" encoding="utf-8"?>
<a:theme xmlns:a="http://schemas.openxmlformats.org/drawingml/2006/main" name="9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1.xml><?xml version="1.0" encoding="utf-8"?>
<a:theme xmlns:a="http://schemas.openxmlformats.org/drawingml/2006/main" name="10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2.xml><?xml version="1.0" encoding="utf-8"?>
<a:theme xmlns:a="http://schemas.openxmlformats.org/drawingml/2006/main" name="11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3.xml><?xml version="1.0" encoding="utf-8"?>
<a:theme xmlns:a="http://schemas.openxmlformats.org/drawingml/2006/main" name="12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4.xml><?xml version="1.0" encoding="utf-8"?>
<a:theme xmlns:a="http://schemas.openxmlformats.org/drawingml/2006/main" name="13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5.xml><?xml version="1.0" encoding="utf-8"?>
<a:theme xmlns:a="http://schemas.openxmlformats.org/drawingml/2006/main" name="14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3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4.xml><?xml version="1.0" encoding="utf-8"?>
<a:theme xmlns:a="http://schemas.openxmlformats.org/drawingml/2006/main" name="1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5.xml><?xml version="1.0" encoding="utf-8"?>
<a:theme xmlns:a="http://schemas.openxmlformats.org/drawingml/2006/main" name="4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6.xml><?xml version="1.0" encoding="utf-8"?>
<a:theme xmlns:a="http://schemas.openxmlformats.org/drawingml/2006/main" name="5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7.xml><?xml version="1.0" encoding="utf-8"?>
<a:theme xmlns:a="http://schemas.openxmlformats.org/drawingml/2006/main" name="6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8.xml><?xml version="1.0" encoding="utf-8"?>
<a:theme xmlns:a="http://schemas.openxmlformats.org/drawingml/2006/main" name="7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9.xml><?xml version="1.0" encoding="utf-8"?>
<a:theme xmlns:a="http://schemas.openxmlformats.org/drawingml/2006/main" name="8_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60067</TotalTime>
  <Words>615</Words>
  <Application>Microsoft Macintosh PowerPoint</Application>
  <PresentationFormat>On-screen Show (16:9)</PresentationFormat>
  <Paragraphs>139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12</vt:i4>
      </vt:variant>
    </vt:vector>
  </HeadingPairs>
  <TitlesOfParts>
    <vt:vector size="33" baseType="lpstr">
      <vt:lpstr>Arial</vt:lpstr>
      <vt:lpstr>Atlas Grotesk</vt:lpstr>
      <vt:lpstr>Calibri</vt:lpstr>
      <vt:lpstr>Calibri Light</vt:lpstr>
      <vt:lpstr>Cambria Math</vt:lpstr>
      <vt:lpstr>2_Optum WIdescreen 2017</vt:lpstr>
      <vt:lpstr>3_Optum WIdescreen 2017</vt:lpstr>
      <vt:lpstr>Optum WIdescreen 2017</vt:lpstr>
      <vt:lpstr>1_Optum WIdescreen 2017</vt:lpstr>
      <vt:lpstr>4_Optum WIdescreen 2017</vt:lpstr>
      <vt:lpstr>5_Optum WIdescreen 2017</vt:lpstr>
      <vt:lpstr>6_Optum WIdescreen 2017</vt:lpstr>
      <vt:lpstr>7_Optum WIdescreen 2017</vt:lpstr>
      <vt:lpstr>8_Optum WIdescreen 2017</vt:lpstr>
      <vt:lpstr>9_Optum WIdescreen 2017</vt:lpstr>
      <vt:lpstr>10_Optum WIdescreen 2017</vt:lpstr>
      <vt:lpstr>11_Optum WIdescreen 2017</vt:lpstr>
      <vt:lpstr>12_Optum WIdescreen 2017</vt:lpstr>
      <vt:lpstr>13_Optum WIdescreen 2017</vt:lpstr>
      <vt:lpstr>14_Optum WIdescreen 2017</vt:lpstr>
      <vt:lpstr>Office Theme</vt:lpstr>
      <vt:lpstr> Winner presentation – 5th Place Solution</vt:lpstr>
      <vt:lpstr>Team</vt:lpstr>
      <vt:lpstr>Components of proposed solution</vt:lpstr>
      <vt:lpstr>Components of proposed solution</vt:lpstr>
      <vt:lpstr>Components of proposed solution</vt:lpstr>
      <vt:lpstr>Components of proposed solution</vt:lpstr>
      <vt:lpstr>Components of proposed solution</vt:lpstr>
      <vt:lpstr>Components of proposed solution</vt:lpstr>
      <vt:lpstr>Components of proposed solution</vt:lpstr>
      <vt:lpstr>Solution link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Raffaelli, Carrie</dc:creator>
  <cp:lastModifiedBy>Microsoft Office User</cp:lastModifiedBy>
  <cp:revision>671</cp:revision>
  <cp:lastPrinted>2019-07-16T17:15:50Z</cp:lastPrinted>
  <dcterms:created xsi:type="dcterms:W3CDTF">2018-10-30T10:30:58Z</dcterms:created>
  <dcterms:modified xsi:type="dcterms:W3CDTF">2020-10-31T17:50:48Z</dcterms:modified>
</cp:coreProperties>
</file>